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9"/>
  </p:handoutMasterIdLst>
  <p:sldIdLst>
    <p:sldId id="256" r:id="rId2"/>
    <p:sldId id="262" r:id="rId3"/>
    <p:sldId id="260" r:id="rId4"/>
    <p:sldId id="279" r:id="rId5"/>
    <p:sldId id="275" r:id="rId6"/>
    <p:sldId id="274" r:id="rId7"/>
    <p:sldId id="276" r:id="rId8"/>
    <p:sldId id="277" r:id="rId9"/>
    <p:sldId id="287" r:id="rId10"/>
    <p:sldId id="280" r:id="rId11"/>
    <p:sldId id="283" r:id="rId12"/>
    <p:sldId id="285" r:id="rId13"/>
    <p:sldId id="284" r:id="rId14"/>
    <p:sldId id="267" r:id="rId15"/>
    <p:sldId id="268" r:id="rId16"/>
    <p:sldId id="269" r:id="rId17"/>
    <p:sldId id="273" r:id="rId18"/>
    <p:sldId id="281" r:id="rId19"/>
    <p:sldId id="278" r:id="rId20"/>
    <p:sldId id="271" r:id="rId21"/>
    <p:sldId id="282" r:id="rId22"/>
    <p:sldId id="288" r:id="rId23"/>
    <p:sldId id="265" r:id="rId24"/>
    <p:sldId id="266" r:id="rId25"/>
    <p:sldId id="286" r:id="rId26"/>
    <p:sldId id="272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C7A"/>
    <a:srgbClr val="003374"/>
    <a:srgbClr val="173A8D"/>
    <a:srgbClr val="D6DEEA"/>
    <a:srgbClr val="FFFFFF"/>
    <a:srgbClr val="385592"/>
    <a:srgbClr val="9F9289"/>
    <a:srgbClr val="E2DEDB"/>
    <a:srgbClr val="F1F1F1"/>
    <a:srgbClr val="3A58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9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im0-tub-ru.yandex.net/i?id=8ee4ae606352b47cd26b3e7c1a2666cd-l&amp;n=13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16729" y="1773716"/>
            <a:ext cx="4954362" cy="1024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b="1" dirty="0">
              <a:ln w="0"/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1687" y="242372"/>
            <a:ext cx="7083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детский сад «Голубок»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Нижнетуринского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городского округа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65234" y="2016086"/>
            <a:ext cx="63787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педагогической деятельности по теме: </a:t>
            </a:r>
            <a:r>
              <a:rPr lang="ru-RU" sz="2400" b="1" dirty="0" smtClean="0">
                <a:solidFill>
                  <a:srgbClr val="1D3C7A"/>
                </a:solidFill>
                <a:latin typeface="Times New Roman" panose="02020603050405020304" pitchFamily="18" charset="0"/>
                <a:cs typeface="Times New Roman" pitchFamily="18" charset="0"/>
              </a:rPr>
              <a:t>«Художественно-эстетическое </a:t>
            </a:r>
            <a:r>
              <a:rPr lang="ru-RU" sz="2400" b="1" dirty="0">
                <a:solidFill>
                  <a:srgbClr val="1D3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детей 3-5 лет как условие охраны и укрепления их психического здоровья, в том числе эмоционального </a:t>
            </a:r>
            <a:r>
              <a:rPr lang="ru-RU" sz="2400" b="1" dirty="0" smtClean="0">
                <a:solidFill>
                  <a:srgbClr val="1D3C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благополучия»</a:t>
            </a:r>
            <a:endParaRPr lang="ru-RU" sz="2400" b="1" dirty="0">
              <a:solidFill>
                <a:srgbClr val="1D3C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2328" y="4340647"/>
            <a:ext cx="2588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Составила :</a:t>
            </a:r>
          </a:p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Вовкочин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О.Н. ВКК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625758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2018 г.</a:t>
            </a: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949108"/>
            <a:ext cx="7886700" cy="74914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песком на планшетах</a:t>
            </a:r>
            <a:endParaRPr lang="ru-RU" dirty="0"/>
          </a:p>
        </p:txBody>
      </p:sp>
      <p:pic>
        <p:nvPicPr>
          <p:cNvPr id="14338" name="Picture 2" descr="P11105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664" y="251343"/>
            <a:ext cx="3910013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P11105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696" y="275422"/>
            <a:ext cx="4124325" cy="289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P11105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37" y="3349281"/>
            <a:ext cx="384504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 descr="C:\Users\Комп\Desktop\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5727" y="3338112"/>
            <a:ext cx="4098277" cy="24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5805889"/>
            <a:ext cx="8041625" cy="8703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при помощи пищевой плёнки и салфеток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Рисунок 19" descr="D:\сохранить\Новая папка (7)\Новая папка (3)\Фото для портфолио\SAM_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87" y="132202"/>
            <a:ext cx="4373696" cy="310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Комп\Desktop\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86" y="2754216"/>
            <a:ext cx="4362679" cy="2908454"/>
          </a:xfrm>
          <a:prstGeom prst="rect">
            <a:avLst/>
          </a:prstGeom>
          <a:noFill/>
        </p:spPr>
      </p:pic>
      <p:pic>
        <p:nvPicPr>
          <p:cNvPr id="6" name="Picture 4" descr="C:\Users\Комп\Desktop\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386" y="2777723"/>
            <a:ext cx="3347063" cy="29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Комп\Desktop\6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1320" y="137482"/>
            <a:ext cx="4120309" cy="270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8" descr="D:\сохранить\Новая папка (7)\Вовкочин О\ФОТО\IMG_6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10" y="253388"/>
            <a:ext cx="3811836" cy="299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Комп\Desktop\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7894" y="260578"/>
            <a:ext cx="3942891" cy="2989397"/>
          </a:xfrm>
          <a:prstGeom prst="rect">
            <a:avLst/>
          </a:prstGeom>
          <a:noFill/>
        </p:spPr>
      </p:pic>
      <p:pic>
        <p:nvPicPr>
          <p:cNvPr id="3076" name="Picture 4" descr="C:\Users\Комп\Desktop\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5069" y="3294043"/>
            <a:ext cx="4649119" cy="330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607586"/>
            <a:ext cx="7886700" cy="10025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Поделки из природного материала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Рисунок 4" descr="D:\сохранить\мамины программы\Новая папка (8)\Новая папка (11)\Новая папка (9)\DSC01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38" y="539826"/>
            <a:ext cx="4219461" cy="29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D:\сохранить\мамины программы\Новая папка (8)\Новая папка (11)\Новая папка (9)\DSC01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119" y="539827"/>
            <a:ext cx="4296578" cy="293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Комп\Desktop\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793" y="3205908"/>
            <a:ext cx="3877937" cy="2533880"/>
          </a:xfrm>
          <a:prstGeom prst="rect">
            <a:avLst/>
          </a:prstGeom>
          <a:noFill/>
        </p:spPr>
      </p:pic>
      <p:pic>
        <p:nvPicPr>
          <p:cNvPr id="2051" name="Picture 3" descr="C:\Users\Комп\Desktop\4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8270" y="3249976"/>
            <a:ext cx="4021157" cy="2434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28771"/>
            <a:ext cx="7886700" cy="9254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Художественное конструирование на основе авторского конструктора Г.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Урадовских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11106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41" y="209322"/>
            <a:ext cx="4329629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D:\сохранить\Новая папка (7)\1 группа\DSC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198" y="220336"/>
            <a:ext cx="3360144" cy="493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5" descr="D:\сохранить\Новая папка (7)\Новая папка (3)\Фото для портфолио\DSC00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589" y="3145312"/>
            <a:ext cx="4307596" cy="254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D:\сохранить\Новая папка (7)\Новая папка (3)\Печать\DSC00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0137" y="616945"/>
            <a:ext cx="4252511" cy="26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0" descr="D:\сохранить\Новая папка (7)\Новая папка (3)\Печать\DSC0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024" y="3734720"/>
            <a:ext cx="6246564" cy="264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Безымянный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69" y="627962"/>
            <a:ext cx="4329629" cy="263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 descr="D:\сохранить\Новая папка (7)\Новая папка (3)\Фото для портфолио\DSC0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455" y="1200839"/>
            <a:ext cx="4274697" cy="254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4" descr="D:\сохранить\Новая папка (7)\Новая папка (3)\Фото для портфолио\DSC00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607" y="3944038"/>
            <a:ext cx="4241494" cy="266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SC00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974" y="3944555"/>
            <a:ext cx="3822700" cy="265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SC002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5235" y="1238116"/>
            <a:ext cx="3697288" cy="251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299112"/>
            <a:ext cx="7886700" cy="155888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Игровое пособие «Чудо дерево»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647"/>
            <a:ext cx="2541395" cy="437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3384" y="1222873"/>
            <a:ext cx="2459803" cy="43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933" y="225847"/>
            <a:ext cx="2478796" cy="4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P_20141121_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119" y="1222870"/>
            <a:ext cx="2533880" cy="439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Комп\Desktop\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06" y="352540"/>
            <a:ext cx="8538072" cy="598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61822"/>
            <a:ext cx="7886700" cy="9584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8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38" y="3125310"/>
            <a:ext cx="38417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SC_03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744" y="312660"/>
            <a:ext cx="3800973" cy="268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Комп\Desktop\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25" y="304610"/>
            <a:ext cx="3810936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Комп\Desktop\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6918" y="3101248"/>
            <a:ext cx="3981984" cy="2825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05" y="1432193"/>
            <a:ext cx="8250945" cy="90338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624" y="2302525"/>
            <a:ext cx="8339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Развивать творческие способности детей  дошкольного возраста.</a:t>
            </a:r>
          </a:p>
          <a:p>
            <a:endParaRPr lang="ru-RU" sz="2400" b="1" dirty="0" smtClean="0">
              <a:solidFill>
                <a:srgbClr val="0000FF"/>
              </a:solidFill>
              <a:ea typeface="Calibri" pitchFamily="34" charset="0"/>
              <a:cs typeface="Arial" charset="0"/>
            </a:endParaRPr>
          </a:p>
          <a:p>
            <a:pPr eaLnBrk="0" hangingPunct="0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Создать оптимальные условия для организации работы с детьми по художественно эстетическому развитию.</a:t>
            </a:r>
          </a:p>
          <a:p>
            <a:pPr eaLnBrk="0" hangingPunct="0"/>
            <a:endParaRPr lang="ru-RU" sz="2400" b="1" dirty="0" smtClean="0">
              <a:solidFill>
                <a:srgbClr val="0000FF"/>
              </a:solidFill>
              <a:cs typeface="Arial" charset="0"/>
            </a:endParaRPr>
          </a:p>
          <a:p>
            <a:pPr eaLnBrk="0" hangingPunct="0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3. Повышать компетентность родителей и педагогов в развитии творческих способностей детей  по направлению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«Х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удожественно эстетическое развитие».</a:t>
            </a:r>
          </a:p>
          <a:p>
            <a:pPr eaLnBrk="0" hangingPunct="0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2400" b="1" dirty="0">
              <a:solidFill>
                <a:srgbClr val="0000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72" y="594911"/>
            <a:ext cx="4406746" cy="310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Комп\Desktop\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936" y="595739"/>
            <a:ext cx="4276743" cy="311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Комп\Desktop\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74" y="3800818"/>
            <a:ext cx="4065224" cy="26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17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0135" y="3811838"/>
            <a:ext cx="3988106" cy="26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695720"/>
            <a:ext cx="7886700" cy="8482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педагогами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IMG_2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858" y="226267"/>
            <a:ext cx="36782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IMG_24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064" y="3150823"/>
            <a:ext cx="2622170" cy="26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26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825" y="3131010"/>
            <a:ext cx="3723854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Комп\Desktop\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786" y="242371"/>
            <a:ext cx="3923438" cy="2732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media.ozone.ru/multimedia/1020777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24" y="189404"/>
            <a:ext cx="2155710" cy="3143198"/>
          </a:xfrm>
          <a:prstGeom prst="rect">
            <a:avLst/>
          </a:prstGeom>
          <a:noFill/>
        </p:spPr>
      </p:pic>
      <p:pic>
        <p:nvPicPr>
          <p:cNvPr id="7172" name="Picture 4" descr="http://fiction-books.ru/img/1005517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848" y="209323"/>
            <a:ext cx="2200111" cy="3092526"/>
          </a:xfrm>
          <a:prstGeom prst="rect">
            <a:avLst/>
          </a:prstGeom>
          <a:noFill/>
        </p:spPr>
      </p:pic>
      <p:pic>
        <p:nvPicPr>
          <p:cNvPr id="7174" name="Picture 6" descr="https://img-gorod.ru/upload/iblock/b55/b55318ef0082e7affafd1ef9d2a70f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845" y="1900903"/>
            <a:ext cx="2034639" cy="2981100"/>
          </a:xfrm>
          <a:prstGeom prst="rect">
            <a:avLst/>
          </a:prstGeom>
          <a:noFill/>
        </p:spPr>
      </p:pic>
      <p:pic>
        <p:nvPicPr>
          <p:cNvPr id="7176" name="Picture 8" descr="http://skupiknigi.ru/image/Small/multimedia/books_covers/1010633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9104" y="1916934"/>
            <a:ext cx="2159306" cy="29635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624" y="5376231"/>
            <a:ext cx="8405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Методическое обеспечение </a:t>
            </a:r>
            <a:endParaRPr lang="ru-RU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08434"/>
            <a:ext cx="7886700" cy="1156771"/>
          </a:xfrm>
        </p:spPr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Комп\Desktop\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902" y="211141"/>
            <a:ext cx="1872208" cy="2592288"/>
          </a:xfrm>
          <a:prstGeom prst="rect">
            <a:avLst/>
          </a:prstGeom>
          <a:noFill/>
        </p:spPr>
      </p:pic>
      <p:pic>
        <p:nvPicPr>
          <p:cNvPr id="6" name="Picture 2" descr="C:\Users\Комп\Desktop\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559" y="2710135"/>
            <a:ext cx="1855589" cy="2592288"/>
          </a:xfrm>
          <a:prstGeom prst="rect">
            <a:avLst/>
          </a:prstGeom>
          <a:noFill/>
        </p:spPr>
      </p:pic>
      <p:pic>
        <p:nvPicPr>
          <p:cNvPr id="7" name="Picture 3" descr="C:\Users\Комп\Desktop\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1826" y="200123"/>
            <a:ext cx="1794247" cy="2592288"/>
          </a:xfrm>
          <a:prstGeom prst="rect">
            <a:avLst/>
          </a:prstGeom>
          <a:noFill/>
        </p:spPr>
      </p:pic>
      <p:pic>
        <p:nvPicPr>
          <p:cNvPr id="8" name="Рисунок 7" descr="http://www.navigatorgps.ru/image/___uf___zzrqvn.bmbar.eh/zhygvzrqvn/obbxf_pbiref/1013800134.wct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4850" y="2692462"/>
            <a:ext cx="1724025" cy="261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Users\Комп\Desktop\dopCW5ZxLv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67494" y="172980"/>
            <a:ext cx="5112568" cy="2304256"/>
          </a:xfrm>
          <a:prstGeom prst="rect">
            <a:avLst/>
          </a:prstGeom>
          <a:noFill/>
        </p:spPr>
      </p:pic>
      <p:pic>
        <p:nvPicPr>
          <p:cNvPr id="10" name="Picture 2" descr="C:\Users\Комп\Desktop\Карт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7765" y="2598422"/>
            <a:ext cx="5079797" cy="2644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23" y="253388"/>
            <a:ext cx="8538072" cy="63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39" y="209320"/>
            <a:ext cx="8494005" cy="633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esktop\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624736" cy="4399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900igr.net/up/datas/144626/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42" y="1674563"/>
            <a:ext cx="8186871" cy="4841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80993"/>
            <a:ext cx="7886700" cy="1030014"/>
          </a:xfrm>
        </p:spPr>
        <p:txBody>
          <a:bodyPr>
            <a:normAutofit/>
          </a:bodyPr>
          <a:lstStyle/>
          <a:p>
            <a:pPr algn="ctr"/>
            <a:endParaRPr lang="ru-RU" sz="6600" b="1" dirty="0">
              <a:solidFill>
                <a:srgbClr val="FFFF00"/>
              </a:solidFill>
              <a:latin typeface="Calligraph" pitchFamily="82" charset="0"/>
              <a:cs typeface="Aharoni" pitchFamily="2" charset="-79"/>
            </a:endParaRPr>
          </a:p>
        </p:txBody>
      </p:sp>
      <p:pic>
        <p:nvPicPr>
          <p:cNvPr id="1027" name="Picture 3" descr="https://im0-tub-ru.yandex.net/i?id=8ee4ae606352b47cd26b3e7c1a2666cd-l&amp;n=13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49147" y="738130"/>
            <a:ext cx="7491469" cy="505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136394"/>
            <a:ext cx="7886700" cy="5398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условий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Комп\Desktop\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412" y="161391"/>
            <a:ext cx="39608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Комп\Desktop\развивающая среда\Уголок те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966" y="161390"/>
            <a:ext cx="40322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Комп\Desktop\DSC_0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301" y="2809298"/>
            <a:ext cx="3965277" cy="3283030"/>
          </a:xfrm>
          <a:prstGeom prst="rect">
            <a:avLst/>
          </a:prstGeom>
          <a:noFill/>
        </p:spPr>
      </p:pic>
      <p:pic>
        <p:nvPicPr>
          <p:cNvPr id="1026" name="Рисунок 5" descr="C:\Users\Комп\Desktop\4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096" y="2798285"/>
            <a:ext cx="4028043" cy="330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585552"/>
            <a:ext cx="7886700" cy="10906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живопись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2013-11-12_16_03_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41" y="220339"/>
            <a:ext cx="3877938" cy="247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etsad-334999-14396684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018" y="264404"/>
            <a:ext cx="3832225" cy="247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Risuem-ladoshkami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75" y="2930486"/>
            <a:ext cx="3844887" cy="252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Комп\Desktop\DSC_0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7933" y="2941504"/>
            <a:ext cx="3888953" cy="2500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75383"/>
            <a:ext cx="7886700" cy="11127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«Традиции русского народа»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Комп\Desktop\Новая папка (2)\CDWDMnfIR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19" y="296674"/>
            <a:ext cx="2875404" cy="3052453"/>
          </a:xfrm>
          <a:prstGeom prst="rect">
            <a:avLst/>
          </a:prstGeom>
          <a:noFill/>
        </p:spPr>
      </p:pic>
      <p:pic>
        <p:nvPicPr>
          <p:cNvPr id="9219" name="Picture 3" descr="C:\Users\Комп\Desktop\Новая папка (2)\r2zCt46ml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9637" y="275504"/>
            <a:ext cx="3084723" cy="2224406"/>
          </a:xfrm>
          <a:prstGeom prst="rect">
            <a:avLst/>
          </a:prstGeom>
          <a:noFill/>
        </p:spPr>
      </p:pic>
      <p:pic>
        <p:nvPicPr>
          <p:cNvPr id="9220" name="Picture 4" descr="C:\Users\Комп\Desktop\Новая папка (2)\eyCgDK3pv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69" y="3470312"/>
            <a:ext cx="2976017" cy="2235505"/>
          </a:xfrm>
          <a:prstGeom prst="rect">
            <a:avLst/>
          </a:prstGeom>
          <a:noFill/>
        </p:spPr>
      </p:pic>
      <p:pic>
        <p:nvPicPr>
          <p:cNvPr id="9221" name="Picture 5" descr="C:\Users\Комп\Desktop\Новая папка (2)\vgUcHXnZoq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953" y="306932"/>
            <a:ext cx="2768676" cy="2237964"/>
          </a:xfrm>
          <a:prstGeom prst="rect">
            <a:avLst/>
          </a:prstGeom>
          <a:noFill/>
        </p:spPr>
      </p:pic>
      <p:pic>
        <p:nvPicPr>
          <p:cNvPr id="9222" name="Picture 6" descr="C:\Users\Комп\Desktop\Новая папка (2)\v-8UXovzJf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5643" y="2644049"/>
            <a:ext cx="1990278" cy="2649557"/>
          </a:xfrm>
          <a:prstGeom prst="rect">
            <a:avLst/>
          </a:prstGeom>
          <a:noFill/>
        </p:spPr>
      </p:pic>
      <p:pic>
        <p:nvPicPr>
          <p:cNvPr id="9223" name="Picture 7" descr="IMG_297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8453" y="2631176"/>
            <a:ext cx="3852863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894024"/>
            <a:ext cx="7886700" cy="9639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«Страна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Светофория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Рисунок 9" descr="C:\Users\Комп\Desktop\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57" y="517792"/>
            <a:ext cx="3945838" cy="423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10" descr="C:\Users\Комп\Desktop\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864" y="495759"/>
            <a:ext cx="4098275" cy="423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15" descr="C:\Users\Комп\Desktop\20170818_093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0493" y="3613532"/>
            <a:ext cx="421946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718" y="5899533"/>
            <a:ext cx="7886700" cy="95846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«Вермишелевая страна»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8kc-a6trBZ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75" y="312879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Вермише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521" y="192910"/>
            <a:ext cx="371633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isCPASQf0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799" y="209322"/>
            <a:ext cx="3778783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Комп\Desktop\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060" y="3668615"/>
            <a:ext cx="3767539" cy="2203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qyZUxdoj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3711" y="3338112"/>
            <a:ext cx="4027488" cy="282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Комп\Desktop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974" y="451691"/>
            <a:ext cx="4005014" cy="2688115"/>
          </a:xfrm>
          <a:prstGeom prst="rect">
            <a:avLst/>
          </a:prstGeom>
          <a:noFill/>
        </p:spPr>
      </p:pic>
      <p:pic>
        <p:nvPicPr>
          <p:cNvPr id="5123" name="Picture 3" descr="C:\Users\Комп\Desktop\QblUBJBhO0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24" y="451690"/>
            <a:ext cx="3933021" cy="5739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858</TotalTime>
  <Words>146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Слайд 1</vt:lpstr>
      <vt:lpstr>Задачи:</vt:lpstr>
      <vt:lpstr>Слайд 3</vt:lpstr>
      <vt:lpstr>Создание условий</vt:lpstr>
      <vt:lpstr>Пальчиковая живопись</vt:lpstr>
      <vt:lpstr>Проект «Традиции русского народа»</vt:lpstr>
      <vt:lpstr>Проект «Страна Светофория»</vt:lpstr>
      <vt:lpstr>Проект «Вермишелевая страна»</vt:lpstr>
      <vt:lpstr>Слайд 9</vt:lpstr>
      <vt:lpstr>Рисование песком на планшетах</vt:lpstr>
      <vt:lpstr>Рисование при помощи пищевой плёнки и салфеток</vt:lpstr>
      <vt:lpstr>Слайд 12</vt:lpstr>
      <vt:lpstr>Поделки из природного материала</vt:lpstr>
      <vt:lpstr>Художественное конструирование на основе авторского конструктора Г. Урадовских</vt:lpstr>
      <vt:lpstr>Слайд 15</vt:lpstr>
      <vt:lpstr>Слайд 16</vt:lpstr>
      <vt:lpstr>Игровое пособие «Чудо дерево»</vt:lpstr>
      <vt:lpstr>Слайд 18</vt:lpstr>
      <vt:lpstr>Работа с родителями</vt:lpstr>
      <vt:lpstr>Слайд 20</vt:lpstr>
      <vt:lpstr>Работа с педагогами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Комп</cp:lastModifiedBy>
  <cp:revision>105</cp:revision>
  <dcterms:created xsi:type="dcterms:W3CDTF">2016-11-18T14:12:19Z</dcterms:created>
  <dcterms:modified xsi:type="dcterms:W3CDTF">2018-04-22T22:16:03Z</dcterms:modified>
</cp:coreProperties>
</file>