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9" r:id="rId2"/>
    <p:sldId id="256" r:id="rId3"/>
    <p:sldId id="271" r:id="rId4"/>
    <p:sldId id="259" r:id="rId5"/>
    <p:sldId id="261" r:id="rId6"/>
    <p:sldId id="260" r:id="rId7"/>
    <p:sldId id="291" r:id="rId8"/>
    <p:sldId id="292" r:id="rId9"/>
    <p:sldId id="294" r:id="rId10"/>
    <p:sldId id="280" r:id="rId11"/>
    <p:sldId id="293" r:id="rId12"/>
    <p:sldId id="273" r:id="rId13"/>
    <p:sldId id="282" r:id="rId14"/>
    <p:sldId id="283" r:id="rId15"/>
    <p:sldId id="277" r:id="rId16"/>
    <p:sldId id="295" r:id="rId17"/>
    <p:sldId id="274" r:id="rId18"/>
    <p:sldId id="275" r:id="rId19"/>
    <p:sldId id="276" r:id="rId20"/>
    <p:sldId id="284" r:id="rId21"/>
    <p:sldId id="278" r:id="rId22"/>
    <p:sldId id="279" r:id="rId23"/>
    <p:sldId id="285" r:id="rId24"/>
    <p:sldId id="297" r:id="rId25"/>
    <p:sldId id="296" r:id="rId26"/>
    <p:sldId id="287" r:id="rId27"/>
    <p:sldId id="288" r:id="rId28"/>
    <p:sldId id="298" r:id="rId29"/>
    <p:sldId id="30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8" autoAdjust="0"/>
    <p:restoredTop sz="94624" autoAdjust="0"/>
  </p:normalViewPr>
  <p:slideViewPr>
    <p:cSldViewPr>
      <p:cViewPr varScale="1">
        <p:scale>
          <a:sx n="39" d="100"/>
          <a:sy n="39" d="100"/>
        </p:scale>
        <p:origin x="-5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97B-667A-4491-A2B3-CD3CE93AE84B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71B-B89C-4FEF-8EFB-369A179320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97B-667A-4491-A2B3-CD3CE93AE84B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71B-B89C-4FEF-8EFB-369A179320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97B-667A-4491-A2B3-CD3CE93AE84B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71B-B89C-4FEF-8EFB-369A179320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97B-667A-4491-A2B3-CD3CE93AE84B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71B-B89C-4FEF-8EFB-369A179320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97B-667A-4491-A2B3-CD3CE93AE84B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71B-B89C-4FEF-8EFB-369A179320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97B-667A-4491-A2B3-CD3CE93AE84B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71B-B89C-4FEF-8EFB-369A179320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97B-667A-4491-A2B3-CD3CE93AE84B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71B-B89C-4FEF-8EFB-369A179320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97B-667A-4491-A2B3-CD3CE93AE84B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71B-B89C-4FEF-8EFB-369A179320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97B-667A-4491-A2B3-CD3CE93AE84B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71B-B89C-4FEF-8EFB-369A179320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97B-667A-4491-A2B3-CD3CE93AE84B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71B-B89C-4FEF-8EFB-369A179320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97B-667A-4491-A2B3-CD3CE93AE84B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55AE071B-B89C-4FEF-8EFB-369A179320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72D97B-667A-4491-A2B3-CD3CE93AE84B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5AE071B-B89C-4FEF-8EFB-369A179320A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980728"/>
            <a:ext cx="8215064" cy="31683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Результаты  педагогической  деятельности </a:t>
            </a:r>
            <a:r>
              <a:rPr lang="ru-RU" dirty="0" smtClean="0"/>
              <a:t> </a:t>
            </a:r>
            <a:r>
              <a:rPr lang="ru-RU" dirty="0" smtClean="0"/>
              <a:t>по взаимодействию с родителями.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581128"/>
            <a:ext cx="8287072" cy="18002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Воспитатель </a:t>
            </a:r>
            <a:endParaRPr lang="ru-RU" sz="2800" dirty="0" smtClean="0"/>
          </a:p>
          <a:p>
            <a:r>
              <a:rPr lang="en-US" sz="2800" dirty="0" smtClean="0"/>
              <a:t>I</a:t>
            </a:r>
            <a:r>
              <a:rPr lang="ru-RU" sz="2800" dirty="0" smtClean="0"/>
              <a:t>кв.категории</a:t>
            </a:r>
          </a:p>
          <a:p>
            <a:r>
              <a:rPr lang="ru-RU" sz="2800" dirty="0" smtClean="0"/>
              <a:t>Гармаш Н.А.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Новая папка\WP_20180130_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20875"/>
            <a:ext cx="3168352" cy="4433888"/>
          </a:xfrm>
          <a:prstGeom prst="rect">
            <a:avLst/>
          </a:prstGeom>
          <a:noFill/>
        </p:spPr>
      </p:pic>
      <p:pic>
        <p:nvPicPr>
          <p:cNvPr id="3075" name="Picture 3" descr="C:\Users\1\Desktop\Новая папка\WP_20180130_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20875"/>
            <a:ext cx="3342531" cy="443388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6840760" cy="1226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Принимаем  участие  в  выставках </a:t>
            </a:r>
            <a:endParaRPr lang="ru-RU" dirty="0"/>
          </a:p>
        </p:txBody>
      </p:sp>
      <p:pic>
        <p:nvPicPr>
          <p:cNvPr id="4" name="Содержимое 3" descr="WP_20150902_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068960"/>
            <a:ext cx="5319222" cy="3489251"/>
          </a:xfrm>
        </p:spPr>
      </p:pic>
      <p:pic>
        <p:nvPicPr>
          <p:cNvPr id="5" name="Рисунок 4" descr="WP_20150902_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988840"/>
            <a:ext cx="4598230" cy="324036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ocuments\група№11\Фото\20170707_09571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28414" y="1200622"/>
            <a:ext cx="4040188" cy="2736304"/>
          </a:xfrm>
          <a:prstGeom prst="rect">
            <a:avLst/>
          </a:prstGeom>
          <a:noFill/>
        </p:spPr>
      </p:pic>
      <p:pic>
        <p:nvPicPr>
          <p:cNvPr id="2051" name="Picture 3" descr="C:\Users\1\Documents\група№11\Фото\20170707_095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27782" y="3212976"/>
            <a:ext cx="3960441" cy="2520281"/>
          </a:xfrm>
          <a:prstGeom prst="rect">
            <a:avLst/>
          </a:prstGeom>
          <a:noFill/>
        </p:spPr>
      </p:pic>
      <p:pic>
        <p:nvPicPr>
          <p:cNvPr id="1026" name="Picture 2" descr="C:\Users\1\Documents\група№11\Фото\20170707_09594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31432" y="1129408"/>
            <a:ext cx="4041775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Новая папка\IMG-20180130-WA0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251" y="1196752"/>
            <a:ext cx="4447773" cy="4721920"/>
          </a:xfrm>
          <a:prstGeom prst="rect">
            <a:avLst/>
          </a:prstGeom>
          <a:noFill/>
        </p:spPr>
      </p:pic>
      <p:pic>
        <p:nvPicPr>
          <p:cNvPr id="1027" name="Picture 3" descr="C:\Users\1\Desktop\Новая папка\IMG-20180130-WA0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060848"/>
            <a:ext cx="3325416" cy="439248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C:\Users\1\Desktop\Новая папка\WP_20180130_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869005">
            <a:off x="971600" y="1196752"/>
            <a:ext cx="3111971" cy="3888432"/>
          </a:xfrm>
          <a:prstGeom prst="rect">
            <a:avLst/>
          </a:prstGeom>
          <a:noFill/>
        </p:spPr>
      </p:pic>
      <p:pic>
        <p:nvPicPr>
          <p:cNvPr id="2050" name="Picture 2" descr="C:\Users\1\Desktop\Новая папка\IMG-20180130-WA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394210">
            <a:off x="5030767" y="1372439"/>
            <a:ext cx="3325416" cy="4433888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\Documents\група№11\WP_20160822_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064410">
            <a:off x="674386" y="999224"/>
            <a:ext cx="3250704" cy="2919785"/>
          </a:xfrm>
          <a:prstGeom prst="rect">
            <a:avLst/>
          </a:prstGeom>
          <a:noFill/>
        </p:spPr>
      </p:pic>
      <p:pic>
        <p:nvPicPr>
          <p:cNvPr id="5123" name="Picture 3" descr="C:\Users\1\Documents\група№11\WP_20160822_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09371">
            <a:off x="4410703" y="1032559"/>
            <a:ext cx="3851920" cy="3435846"/>
          </a:xfrm>
          <a:prstGeom prst="rect">
            <a:avLst/>
          </a:prstGeom>
          <a:noFill/>
        </p:spPr>
      </p:pic>
      <p:pic>
        <p:nvPicPr>
          <p:cNvPr id="6" name="Рисунок 5" descr="WP_20150903_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4221088"/>
            <a:ext cx="5112568" cy="227687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1\Desktop\Новая папка\група№11\WP_20160823_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112568"/>
          </a:xfrm>
          <a:prstGeom prst="rect">
            <a:avLst/>
          </a:prstGeom>
          <a:noFill/>
        </p:spPr>
      </p:pic>
      <p:pic>
        <p:nvPicPr>
          <p:cNvPr id="5123" name="Picture 3" descr="C:\Users\1\Desktop\Новая папка\група№11\WP_20160823_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66408">
            <a:off x="3439584" y="3020677"/>
            <a:ext cx="5095993" cy="2866496"/>
          </a:xfrm>
          <a:prstGeom prst="rect">
            <a:avLst/>
          </a:prstGeom>
          <a:noFill/>
        </p:spPr>
      </p:pic>
      <p:pic>
        <p:nvPicPr>
          <p:cNvPr id="5122" name="Picture 2" descr="C:\Users\1\Desktop\Новая папка\група№11\WP_20160823_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87898">
            <a:off x="375542" y="830764"/>
            <a:ext cx="5045156" cy="28379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ocuments\група№11\WP_20160717_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2494062" cy="4433888"/>
          </a:xfrm>
          <a:prstGeom prst="rect">
            <a:avLst/>
          </a:prstGeom>
          <a:noFill/>
        </p:spPr>
      </p:pic>
      <p:pic>
        <p:nvPicPr>
          <p:cNvPr id="2051" name="Picture 3" descr="C:\Users\1\Documents\група№11\WP_20160717_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060848"/>
            <a:ext cx="2880320" cy="4365104"/>
          </a:xfrm>
          <a:prstGeom prst="rect">
            <a:avLst/>
          </a:prstGeom>
          <a:noFill/>
        </p:spPr>
      </p:pic>
      <p:pic>
        <p:nvPicPr>
          <p:cNvPr id="2052" name="Picture 4" descr="C:\Users\1\Documents\група№11\WP_20160717_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988840"/>
            <a:ext cx="2494062" cy="443388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ocuments\група№11\WP_20160717_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3600400" cy="4433888"/>
          </a:xfrm>
          <a:prstGeom prst="rect">
            <a:avLst/>
          </a:prstGeom>
          <a:noFill/>
        </p:spPr>
      </p:pic>
      <p:pic>
        <p:nvPicPr>
          <p:cNvPr id="3076" name="Picture 4" descr="C:\Users\1\Documents\група№11\WP_20160717_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20875"/>
            <a:ext cx="3384376" cy="4433888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1\Documents\група№11\WP_20160717_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33056"/>
            <a:ext cx="4038600" cy="2271713"/>
          </a:xfrm>
          <a:prstGeom prst="rect">
            <a:avLst/>
          </a:prstGeom>
          <a:noFill/>
        </p:spPr>
      </p:pic>
      <p:pic>
        <p:nvPicPr>
          <p:cNvPr id="4098" name="Picture 2" descr="C:\Users\1\Documents\група№11\WP_20160717_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05064"/>
            <a:ext cx="4038600" cy="2271713"/>
          </a:xfrm>
          <a:prstGeom prst="rect">
            <a:avLst/>
          </a:prstGeom>
          <a:noFill/>
        </p:spPr>
      </p:pic>
      <p:pic>
        <p:nvPicPr>
          <p:cNvPr id="4099" name="Picture 3" descr="C:\Users\1\Documents\група№11\WP_20160717_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92696"/>
            <a:ext cx="3851920" cy="2931790"/>
          </a:xfrm>
          <a:prstGeom prst="rect">
            <a:avLst/>
          </a:prstGeom>
          <a:noFill/>
        </p:spPr>
      </p:pic>
      <p:pic>
        <p:nvPicPr>
          <p:cNvPr id="4100" name="Picture 4" descr="C:\Users\1\Documents\група№11\WP_20160717_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764704"/>
            <a:ext cx="4067944" cy="2808312"/>
          </a:xfrm>
          <a:prstGeom prst="rect">
            <a:avLst/>
          </a:prstGeom>
          <a:noFill/>
        </p:spPr>
      </p:pic>
      <p:pic>
        <p:nvPicPr>
          <p:cNvPr id="4101" name="Picture 5" descr="C:\Users\1\Documents\група№11\WP_20160717_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060848"/>
            <a:ext cx="2864916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effectLst/>
              </a:rPr>
              <a:t>Родители - </a:t>
            </a:r>
            <a:endParaRPr lang="ru-RU" sz="48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11560" y="2708920"/>
            <a:ext cx="7848872" cy="273630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+mj-lt"/>
              </a:rPr>
              <a:t>первые помощники и активные участники педагогического процесса.</a:t>
            </a:r>
            <a:endParaRPr lang="ru-RU" sz="4400" dirty="0">
              <a:latin typeface="+mj-lt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садик\20171203_1802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72816"/>
            <a:ext cx="5616624" cy="4104456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1\Documents\група№11\первые  шаги  к  здоровью\фото\20161211_1300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6512" y="1772816"/>
            <a:ext cx="4680520" cy="3528392"/>
          </a:xfrm>
          <a:prstGeom prst="rect">
            <a:avLst/>
          </a:prstGeom>
          <a:noFill/>
        </p:spPr>
      </p:pic>
      <p:pic>
        <p:nvPicPr>
          <p:cNvPr id="6147" name="Picture 3" descr="C:\Users\1\Documents\група№11\первые  шаги  к  здоровью\фото\20161211_130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35996" y="1592796"/>
            <a:ext cx="4464496" cy="3816424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 flipV="1">
            <a:off x="4648200" y="1484784"/>
            <a:ext cx="4038600" cy="435301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C:\Users\1\Documents\група№11\первые  шаги  к  здоровью\фото\20161211_1317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5536" y="1700808"/>
            <a:ext cx="4176464" cy="4320480"/>
          </a:xfrm>
          <a:prstGeom prst="rect">
            <a:avLst/>
          </a:prstGeom>
          <a:noFill/>
        </p:spPr>
      </p:pic>
      <p:pic>
        <p:nvPicPr>
          <p:cNvPr id="6" name="Picture 4" descr="C:\Users\1\Documents\група№11\первые  шаги  к  здоровью\фото\20161211_1301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84006" y="1920850"/>
            <a:ext cx="4248472" cy="3808388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864096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Семейные  проекты.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1\Desktop\фото\IMG-20151103-WA0002.jpg"/>
          <p:cNvPicPr>
            <a:picLocks noChangeAspect="1" noChangeArrowheads="1"/>
          </p:cNvPicPr>
          <p:nvPr/>
        </p:nvPicPr>
        <p:blipFill>
          <a:blip r:embed="rId2" cstate="print"/>
          <a:srcRect l="6349" t="5405" r="7937" b="2703"/>
          <a:stretch>
            <a:fillRect/>
          </a:stretch>
        </p:blipFill>
        <p:spPr bwMode="auto">
          <a:xfrm rot="21429383">
            <a:off x="467544" y="1484784"/>
            <a:ext cx="3888432" cy="4896544"/>
          </a:xfrm>
          <a:prstGeom prst="rect">
            <a:avLst/>
          </a:prstGeom>
          <a:noFill/>
        </p:spPr>
      </p:pic>
      <p:pic>
        <p:nvPicPr>
          <p:cNvPr id="8195" name="Picture 3" descr="C:\Users\1\Desktop\фото\IMG-20151103-WA0005.jpg"/>
          <p:cNvPicPr>
            <a:picLocks noChangeAspect="1" noChangeArrowheads="1"/>
          </p:cNvPicPr>
          <p:nvPr/>
        </p:nvPicPr>
        <p:blipFill>
          <a:blip r:embed="rId3" cstate="print"/>
          <a:srcRect l="8333" t="15897" r="4175" b="14196"/>
          <a:stretch>
            <a:fillRect/>
          </a:stretch>
        </p:blipFill>
        <p:spPr bwMode="auto">
          <a:xfrm>
            <a:off x="3563888" y="1196752"/>
            <a:ext cx="5292080" cy="482453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67542" y="548679"/>
            <a:ext cx="8270324" cy="583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16537" t="31079" r="39993" b="18000"/>
          <a:stretch>
            <a:fillRect/>
          </a:stretch>
        </p:blipFill>
        <p:spPr bwMode="auto">
          <a:xfrm rot="5400000">
            <a:off x="3987940" y="2212860"/>
            <a:ext cx="4687528" cy="294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88840"/>
            <a:ext cx="439248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648288">
            <a:off x="5846089" y="3626143"/>
            <a:ext cx="40386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сканированные\Изображение 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720802"/>
            <a:ext cx="3528392" cy="3412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1\Desktop\сканированные\Изображение 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3"/>
            <a:ext cx="3888432" cy="3168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1\Desktop\сканированные\Изображение 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9" y="4084807"/>
            <a:ext cx="4608512" cy="2551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619672" y="1"/>
            <a:ext cx="607717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200" b="1" cap="all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СЕМЕЙНЫЙ ОТДЫХ У ВОДЫ</a:t>
            </a:r>
            <a:endParaRPr lang="ru-RU" sz="3200" b="1" cap="all" dirty="0">
              <a:ln/>
              <a:solidFill>
                <a:schemeClr val="accent4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615608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сканированные\Изображение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32656"/>
            <a:ext cx="4693920" cy="3182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1\Desktop\сканированные\Изображение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8" y="1772817"/>
            <a:ext cx="3051175" cy="4075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C:\Users\1\Desktop\сканированные\Изображение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50" y="3212976"/>
            <a:ext cx="4379913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79512" y="-1323527"/>
            <a:ext cx="385192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all" normalizeH="0" baseline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all" normalizeH="0" baseline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all" normalizeH="0" baseline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all" normalizeH="0" baseline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all" normalizeH="0" baseline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all" normalizeH="0" baseline="0" dirty="0" smtClean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Вода в морях и океанах,</a:t>
            </a:r>
            <a:endParaRPr kumimoji="0" lang="ru-RU" b="1" i="0" u="none" strike="noStrike" cap="all" normalizeH="0" baseline="0" dirty="0" smtClean="0">
              <a:ln/>
              <a:solidFill>
                <a:schemeClr val="accent4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all" normalizeH="0" baseline="0" dirty="0" smtClean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озерах, реках и прудах</a:t>
            </a:r>
            <a:r>
              <a:rPr kumimoji="0" lang="ru-RU" b="1" i="0" u="none" strike="noStrike" cap="all" normalizeH="0" baseline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1" i="0" u="none" strike="noStrike" cap="all" normalizeH="0" baseline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all" normalizeH="0" baseline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all" normalizeH="0" baseline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эко-фото\20150301_114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32656"/>
            <a:ext cx="3024336" cy="36724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1\Desktop\эко-фото\Чернышев\DSC_0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2664296" cy="29523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1\Desktop\эко-фото\Чернышев\DSC_0107.JPG"/>
          <p:cNvPicPr>
            <a:picLocks noChangeAspect="1" noChangeArrowheads="1"/>
          </p:cNvPicPr>
          <p:nvPr/>
        </p:nvPicPr>
        <p:blipFill>
          <a:blip r:embed="rId4" cstate="print"/>
          <a:srcRect l="34659" t="26953" r="18361" b="16867"/>
          <a:stretch>
            <a:fillRect/>
          </a:stretch>
        </p:blipFill>
        <p:spPr bwMode="auto">
          <a:xfrm>
            <a:off x="2411760" y="3395227"/>
            <a:ext cx="4536504" cy="32349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619672" y="1"/>
            <a:ext cx="274992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200" b="1" cap="all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Источники</a:t>
            </a:r>
            <a:endParaRPr lang="ru-RU" sz="3200" b="1" cap="all" dirty="0">
              <a:ln/>
              <a:solidFill>
                <a:schemeClr val="accent4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131840" y="1114874"/>
            <a:ext cx="26642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бесценный дар природы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наслаждаются тобой..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233439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dirty="0" smtClean="0"/>
              <a:t>Спасибо  за  внимание!</a:t>
            </a:r>
            <a:endParaRPr lang="ru-RU" dirty="0"/>
          </a:p>
        </p:txBody>
      </p:sp>
      <p:pic>
        <p:nvPicPr>
          <p:cNvPr id="5" name="Содержимое 4" descr="DSC034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00808"/>
            <a:ext cx="8208912" cy="4752528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Форма взаимодействия детского сада и семьи-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2704664"/>
            <a:ext cx="7691192" cy="310059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+mj-lt"/>
              </a:rPr>
              <a:t>совместная деятельность педагогов, родителей и детей</a:t>
            </a:r>
            <a:endParaRPr lang="ru-RU" sz="4000" dirty="0">
              <a:latin typeface="+mj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836712"/>
            <a:ext cx="8676456" cy="1296144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Основные задачи:</a:t>
            </a:r>
            <a:endParaRPr lang="ru-RU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39552" y="2276872"/>
            <a:ext cx="8229600" cy="438912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Изучение семей детей</a:t>
            </a:r>
          </a:p>
          <a:p>
            <a:r>
              <a:rPr lang="ru-RU" sz="3200" dirty="0" smtClean="0"/>
              <a:t>Привлечение родителей к активному участию в деятельности учреждения</a:t>
            </a:r>
          </a:p>
          <a:p>
            <a:r>
              <a:rPr lang="ru-RU" sz="3200" dirty="0" smtClean="0"/>
              <a:t>Просвещение родителей в области педагогики и детской психологии</a:t>
            </a:r>
          </a:p>
          <a:p>
            <a:pPr>
              <a:buNone/>
            </a:pPr>
            <a:endParaRPr lang="ru-RU" sz="3200" dirty="0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4766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/>
              <a:t>Формы работы с родителями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16832"/>
            <a:ext cx="8301608" cy="453650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Совместные праздники досуги</a:t>
            </a:r>
          </a:p>
          <a:p>
            <a:r>
              <a:rPr lang="ru-RU" sz="3600" dirty="0" smtClean="0"/>
              <a:t>Групповые и общие родительские собрания</a:t>
            </a:r>
          </a:p>
          <a:p>
            <a:r>
              <a:rPr lang="ru-RU" sz="3600" dirty="0" smtClean="0"/>
              <a:t>Индивидуальные и групповые консультации</a:t>
            </a:r>
          </a:p>
          <a:p>
            <a:r>
              <a:rPr lang="ru-RU" sz="3600" dirty="0" smtClean="0"/>
              <a:t>Совместные выставки</a:t>
            </a:r>
          </a:p>
          <a:p>
            <a:r>
              <a:rPr lang="ru-RU" sz="3600" dirty="0" smtClean="0"/>
              <a:t>Конкурсы</a:t>
            </a:r>
            <a:endParaRPr lang="ru-RU" sz="3600" dirty="0"/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Консультации</a:t>
            </a:r>
          </a:p>
          <a:p>
            <a:r>
              <a:rPr lang="ru-RU" sz="4400" dirty="0" smtClean="0"/>
              <a:t>Папки-передвижки</a:t>
            </a:r>
          </a:p>
          <a:p>
            <a:r>
              <a:rPr lang="ru-RU" sz="4400" dirty="0" smtClean="0"/>
              <a:t>Памятки</a:t>
            </a:r>
            <a:endParaRPr lang="ru-RU" sz="44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эко-фото\DSC04585.JPG"/>
          <p:cNvPicPr>
            <a:picLocks noChangeAspect="1" noChangeArrowheads="1"/>
          </p:cNvPicPr>
          <p:nvPr/>
        </p:nvPicPr>
        <p:blipFill>
          <a:blip r:embed="rId2" cstate="print"/>
          <a:srcRect t="17301" b="11504"/>
          <a:stretch>
            <a:fillRect/>
          </a:stretch>
        </p:blipFill>
        <p:spPr bwMode="auto">
          <a:xfrm>
            <a:off x="251520" y="404664"/>
            <a:ext cx="8640960" cy="60486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эко-фото\DSC04578.JPG"/>
          <p:cNvPicPr>
            <a:picLocks noChangeAspect="1" noChangeArrowheads="1"/>
          </p:cNvPicPr>
          <p:nvPr/>
        </p:nvPicPr>
        <p:blipFill>
          <a:blip r:embed="rId2" cstate="print"/>
          <a:srcRect b="6951"/>
          <a:stretch>
            <a:fillRect/>
          </a:stretch>
        </p:blipFill>
        <p:spPr bwMode="auto">
          <a:xfrm>
            <a:off x="611560" y="476673"/>
            <a:ext cx="8280920" cy="592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888432" cy="501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28800"/>
            <a:ext cx="3960440" cy="49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1394</TotalTime>
  <Words>116</Words>
  <Application>Microsoft Office PowerPoint</Application>
  <PresentationFormat>Экран (4:3)</PresentationFormat>
  <Paragraphs>40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Результаты  педагогической  деятельности  по взаимодействию с родителями.</vt:lpstr>
      <vt:lpstr>Родители - </vt:lpstr>
      <vt:lpstr>Форма взаимодействия детского сада и семьи-</vt:lpstr>
      <vt:lpstr>Основные задачи:</vt:lpstr>
      <vt:lpstr> Формы работы с родителями</vt:lpstr>
      <vt:lpstr> </vt:lpstr>
      <vt:lpstr>Слайд 7</vt:lpstr>
      <vt:lpstr>Слайд 8</vt:lpstr>
      <vt:lpstr>Слайд 9</vt:lpstr>
      <vt:lpstr>Слайд 10</vt:lpstr>
      <vt:lpstr>Принимаем  участие  в  выставках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Семейные  проекты.</vt:lpstr>
      <vt:lpstr>Слайд 24</vt:lpstr>
      <vt:lpstr>Слайд 25</vt:lpstr>
      <vt:lpstr>Слайд 26</vt:lpstr>
      <vt:lpstr>Слайд 27</vt:lpstr>
      <vt:lpstr>Слайд 28</vt:lpstr>
      <vt:lpstr>Спасибо  за 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 Музей путешествий»</dc:title>
  <dc:creator>computer</dc:creator>
  <cp:lastModifiedBy>1</cp:lastModifiedBy>
  <cp:revision>82</cp:revision>
  <dcterms:created xsi:type="dcterms:W3CDTF">2015-04-19T17:25:20Z</dcterms:created>
  <dcterms:modified xsi:type="dcterms:W3CDTF">2018-02-20T02:20:05Z</dcterms:modified>
</cp:coreProperties>
</file>