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8" r:id="rId3"/>
    <p:sldId id="260" r:id="rId4"/>
    <p:sldId id="261" r:id="rId5"/>
    <p:sldId id="262" r:id="rId6"/>
    <p:sldId id="263" r:id="rId7"/>
    <p:sldId id="264" r:id="rId8"/>
    <p:sldId id="277" r:id="rId9"/>
    <p:sldId id="274" r:id="rId10"/>
    <p:sldId id="268" r:id="rId11"/>
    <p:sldId id="270" r:id="rId12"/>
    <p:sldId id="271" r:id="rId13"/>
    <p:sldId id="272" r:id="rId14"/>
    <p:sldId id="269" r:id="rId15"/>
    <p:sldId id="278" r:id="rId16"/>
    <p:sldId id="303" r:id="rId17"/>
    <p:sldId id="304" r:id="rId18"/>
    <p:sldId id="281" r:id="rId19"/>
    <p:sldId id="291" r:id="rId20"/>
    <p:sldId id="276" r:id="rId21"/>
    <p:sldId id="292" r:id="rId22"/>
    <p:sldId id="283" r:id="rId23"/>
    <p:sldId id="295" r:id="rId24"/>
    <p:sldId id="294" r:id="rId25"/>
    <p:sldId id="298" r:id="rId26"/>
    <p:sldId id="301" r:id="rId27"/>
    <p:sldId id="287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537B00-30E3-43EE-851A-8BDA685E48C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заботливых родителей</a:t>
            </a:r>
          </a:p>
          <a:p>
            <a:pPr algn="ctr"/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Тема: «Развитие мелкой моторики рук детей дошкольного возраста посредством  техники «КВИЛЛИНГ»</a:t>
            </a:r>
            <a:b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 «Открытка к  8 Марта»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005064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Светлана </a:t>
            </a:r>
            <a:r>
              <a:rPr lang="ru-RU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Гава, 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СЗД</a:t>
            </a:r>
          </a:p>
          <a:p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«Голубок»</a:t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02236"/>
            <a:ext cx="3247078" cy="30803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4662" y="585942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Тура 2018г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69" y="0"/>
            <a:ext cx="520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936104"/>
          </a:xfrm>
        </p:spPr>
        <p:txBody>
          <a:bodyPr/>
          <a:lstStyle/>
          <a:p>
            <a:r>
              <a:rPr lang="ru-RU" sz="4000" dirty="0" smtClean="0"/>
              <a:t>«Волшебный завиток»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" y="1239951"/>
            <a:ext cx="3611893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9951"/>
            <a:ext cx="3707904" cy="2405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273449" cy="3031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005064"/>
            <a:ext cx="2993529" cy="2245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87"/>
          <a:stretch/>
        </p:blipFill>
        <p:spPr>
          <a:xfrm>
            <a:off x="407033" y="3914980"/>
            <a:ext cx="2580791" cy="22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64196" cy="2283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7899"/>
            <a:ext cx="2518230" cy="2161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4177"/>
            <a:ext cx="2520280" cy="3822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5" y="2730202"/>
            <a:ext cx="4924425" cy="369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4839"/>
            <a:ext cx="2895600" cy="2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313176" cy="2749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90" y="188640"/>
            <a:ext cx="1881260" cy="2774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6127"/>
            <a:ext cx="2534499" cy="3264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31" y="4858363"/>
            <a:ext cx="2001753" cy="1801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7103"/>
            <a:ext cx="2671367" cy="2792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98" y="3397476"/>
            <a:ext cx="2409056" cy="299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11" y="3063746"/>
            <a:ext cx="2294394" cy="15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Открытка ко дню </a:t>
            </a:r>
            <a:r>
              <a:rPr lang="ru-RU" dirty="0"/>
              <a:t>8</a:t>
            </a:r>
            <a:r>
              <a:rPr lang="ru-RU" dirty="0" smtClean="0"/>
              <a:t> Марта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84376" cy="47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Бумага  и инструмент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3803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родителей с увлекательной техникой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бумагокручения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способствующей развитию мелкой моторики пальцев рук, детей дошкольного возраста.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-повышать компетентность родителей в развитии мелкой моторики рук детей дошкольного возраста посредством техники «квиллинг» ;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с техникой «квиллинг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скручивать полоски бумаги в спираль видоизменяя их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форму;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-вызвать интерес к данной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0" y="447684"/>
            <a:ext cx="477327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459562" cy="60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05" y="404664"/>
            <a:ext cx="3980284" cy="58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7"/>
            <a:ext cx="3960440" cy="5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21708" cy="61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529807" cy="63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2358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351500"/>
            <a:ext cx="619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эффективное средство для развития мелкой моторики рук, опосредованно влияющее на общее развитие личности ребёнка, а также предупреждающее трудности с обучением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1734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1143000"/>
          </a:xfrm>
        </p:spPr>
        <p:txBody>
          <a:bodyPr/>
          <a:lstStyle/>
          <a:p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90336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использую такие пособия, как «Занятия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квиллингом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старшего дошкольного возраста»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Е.В.Бобковой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 из бумажных лент» Джанет Уилсон,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http://www.maam.ru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материалы для детского сада.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391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7495</TotalTime>
  <Words>97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 Цель: познакомить родителей с увлекательной техникой бумагокручения «квиллинг», способствующей развитию мелкой моторики пальцев рук, детей дошкольного возраста.  Задачи: -повышать компетентность родителей в развитии мелкой моторики рук детей дошкольного возраста посредством техники «квиллинг» ; -познакомить с техникой «квиллинг»; -научить скручивать полоски бумаги в спираль видоизменяя их форму; -вызвать интерес к данной технике.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«Волшебный завиток»</vt:lpstr>
      <vt:lpstr>Презентация PowerPoint</vt:lpstr>
      <vt:lpstr>Презентация PowerPoint</vt:lpstr>
      <vt:lpstr>Открытка ко дню 8 Марта</vt:lpstr>
      <vt:lpstr>Бумага  и инструмент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литература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заботливых родителей  Консультация: «Развитие мелкой моторики рук детей дошкольного возраста посредством нетрадиционной техники бумагокручения «КВИЛЛИНГ» Светлана Васильевна Гава МБДОУ д.с. «Голубок»   Нижняя Тура 2018г.</dc:title>
  <dc:creator>Пользователь Windows</dc:creator>
  <cp:lastModifiedBy>Пользователь Windows</cp:lastModifiedBy>
  <cp:revision>29</cp:revision>
  <dcterms:created xsi:type="dcterms:W3CDTF">2018-01-20T05:55:35Z</dcterms:created>
  <dcterms:modified xsi:type="dcterms:W3CDTF">2018-02-07T14:04:26Z</dcterms:modified>
</cp:coreProperties>
</file>