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0" r:id="rId3"/>
    <p:sldId id="257" r:id="rId4"/>
    <p:sldId id="261" r:id="rId5"/>
    <p:sldId id="262" r:id="rId6"/>
    <p:sldId id="264" r:id="rId7"/>
    <p:sldId id="265" r:id="rId8"/>
    <p:sldId id="266" r:id="rId9"/>
    <p:sldId id="268" r:id="rId10"/>
    <p:sldId id="269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4330"/>
    <a:srgbClr val="9C2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19672" y="1670943"/>
            <a:ext cx="6048672" cy="175805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lang="ru-RU" sz="5400" b="1" kern="1200" cap="none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lim" pitchFamily="34" charset="-127"/>
                <a:ea typeface="Gulim" pitchFamily="34" charset="-127"/>
                <a:cs typeface="Arabic Typesetting" pitchFamily="66" charset="-78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043608" y="5179640"/>
            <a:ext cx="7128792" cy="553616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01D6-9FF9-4DED-B125-F1662CE43C5F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01D6-9FF9-4DED-B125-F1662CE43C5F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01D6-9FF9-4DED-B125-F1662CE43C5F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01D6-9FF9-4DED-B125-F1662CE43C5F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01D6-9FF9-4DED-B125-F1662CE43C5F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01D6-9FF9-4DED-B125-F1662CE43C5F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01D6-9FF9-4DED-B125-F1662CE43C5F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01D6-9FF9-4DED-B125-F1662CE43C5F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01D6-9FF9-4DED-B125-F1662CE43C5F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01D6-9FF9-4DED-B125-F1662CE43C5F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01D6-9FF9-4DED-B125-F1662CE43C5F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401D6-9FF9-4DED-B125-F1662CE43C5F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7B22-F940-4D95-A725-EA8B7C843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cap="none" spc="50" dirty="0" smtClean="0">
          <a:ln w="11430"/>
          <a:solidFill>
            <a:srgbClr val="F44330"/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Gulim" pitchFamily="34" charset="-127"/>
          <a:ea typeface="Gulim" pitchFamily="34" charset="-127"/>
          <a:cs typeface="Arabic Typesetting" pitchFamily="66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115000"/>
        <a:buFont typeface="Wingdings" pitchFamily="2" charset="2"/>
        <a:buChar char="§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85000"/>
        <a:buFont typeface="Courier New" pitchFamily="49" charset="0"/>
        <a:buChar char="o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5216" y="1124744"/>
            <a:ext cx="7111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FF6600"/>
                </a:solidFill>
                <a:latin typeface="Times New Roman"/>
                <a:ea typeface="Times New Roman"/>
              </a:rPr>
              <a:t>БИОЭНЕРГОПЛАСТИКА -</a:t>
            </a:r>
            <a:r>
              <a:rPr lang="ru-RU" sz="4000" dirty="0">
                <a:latin typeface="Times New Roman"/>
                <a:ea typeface="Times New Roman"/>
              </a:rPr>
              <a:t>  </a:t>
            </a:r>
          </a:p>
          <a:p>
            <a:pPr algn="ctr">
              <a:spcAft>
                <a:spcPts val="0"/>
              </a:spcAft>
            </a:pPr>
            <a:r>
              <a:rPr lang="ru-RU" sz="4000" dirty="0">
                <a:solidFill>
                  <a:srgbClr val="33CCCC"/>
                </a:solidFill>
                <a:latin typeface="Times New Roman"/>
                <a:ea typeface="Times New Roman"/>
              </a:rPr>
              <a:t>сопряженная</a:t>
            </a:r>
            <a:r>
              <a:rPr lang="ru-RU" sz="4000" dirty="0">
                <a:solidFill>
                  <a:srgbClr val="33CCCC"/>
                </a:solidFill>
                <a:latin typeface="Lucida Calligraphy"/>
                <a:ea typeface="Times New Roman"/>
              </a:rPr>
              <a:t> </a:t>
            </a:r>
            <a:r>
              <a:rPr lang="ru-RU" sz="4000" dirty="0">
                <a:solidFill>
                  <a:srgbClr val="33CCCC"/>
                </a:solidFill>
                <a:latin typeface="Times New Roman"/>
                <a:ea typeface="Times New Roman"/>
              </a:rPr>
              <a:t>гимнастика</a:t>
            </a:r>
            <a:r>
              <a:rPr lang="ru-RU" sz="4000" dirty="0">
                <a:solidFill>
                  <a:srgbClr val="33CCCC"/>
                </a:solidFill>
                <a:latin typeface="Lucida Calligraphy"/>
                <a:ea typeface="Times New Roman"/>
              </a:rPr>
              <a:t> </a:t>
            </a:r>
            <a:r>
              <a:rPr lang="ru-RU" sz="4000" dirty="0">
                <a:solidFill>
                  <a:srgbClr val="33CCCC"/>
                </a:solidFill>
                <a:latin typeface="Times New Roman"/>
                <a:ea typeface="Times New Roman"/>
              </a:rPr>
              <a:t>пальчиков</a:t>
            </a:r>
            <a:r>
              <a:rPr lang="ru-RU" sz="4000" dirty="0">
                <a:solidFill>
                  <a:srgbClr val="33CCCC"/>
                </a:solidFill>
                <a:latin typeface="Lucida Calligraphy"/>
                <a:ea typeface="Times New Roman"/>
              </a:rPr>
              <a:t> </a:t>
            </a:r>
            <a:r>
              <a:rPr lang="ru-RU" sz="4000" dirty="0">
                <a:solidFill>
                  <a:srgbClr val="33CCCC"/>
                </a:solidFill>
                <a:latin typeface="Times New Roman"/>
                <a:ea typeface="Times New Roman"/>
              </a:rPr>
              <a:t>и</a:t>
            </a:r>
            <a:r>
              <a:rPr lang="ru-RU" sz="4000" dirty="0">
                <a:solidFill>
                  <a:srgbClr val="33CCCC"/>
                </a:solidFill>
                <a:latin typeface="Lucida Calligraphy"/>
                <a:ea typeface="Times New Roman"/>
              </a:rPr>
              <a:t> </a:t>
            </a:r>
            <a:r>
              <a:rPr lang="ru-RU" sz="4000" dirty="0" smtClean="0">
                <a:solidFill>
                  <a:srgbClr val="33CCCC"/>
                </a:solidFill>
                <a:latin typeface="Times New Roman"/>
                <a:ea typeface="Times New Roman"/>
              </a:rPr>
              <a:t>языка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bright="-16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6" t="925" r="966" b="925"/>
          <a:stretch>
            <a:fillRect/>
          </a:stretch>
        </p:blipFill>
        <p:spPr bwMode="auto">
          <a:xfrm>
            <a:off x="3268717" y="3063736"/>
            <a:ext cx="2984196" cy="311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802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«ЛОШАДКА»</a:t>
            </a:r>
            <a:endParaRPr lang="ru-RU" sz="4800" spc="50" dirty="0">
              <a:ln w="11430"/>
              <a:solidFill>
                <a:srgbClr val="F4433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ulim" pitchFamily="34" charset="-127"/>
              <a:ea typeface="Gulim" pitchFamily="34" charset="-127"/>
              <a:cs typeface="Arabic Typesetting" pitchFamily="66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27820"/>
            <a:ext cx="3825288" cy="249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171795" cy="392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067"/>
          <a:stretch/>
        </p:blipFill>
        <p:spPr bwMode="auto">
          <a:xfrm>
            <a:off x="4651955" y="4221088"/>
            <a:ext cx="1224600" cy="209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067"/>
          <a:stretch/>
        </p:blipFill>
        <p:spPr bwMode="auto">
          <a:xfrm flipH="1">
            <a:off x="3347864" y="3958129"/>
            <a:ext cx="1197864" cy="198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651955" y="4405598"/>
            <a:ext cx="0" cy="54666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796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1.mylove.ru/PmtKGD1ve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643050"/>
            <a:ext cx="3800011" cy="347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18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«ПУЗЫРЬ»</a:t>
            </a:r>
            <a:endParaRPr lang="ru-RU" sz="4800" spc="50" dirty="0">
              <a:ln w="11430"/>
              <a:solidFill>
                <a:srgbClr val="F4433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F:\каотинки артик гимн\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47" y="1202269"/>
            <a:ext cx="3258493" cy="3912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92" y="1556792"/>
            <a:ext cx="2943865" cy="356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025" r="2406" b="5112"/>
          <a:stretch>
            <a:fillRect/>
          </a:stretch>
        </p:blipFill>
        <p:spPr bwMode="auto">
          <a:xfrm flipH="1">
            <a:off x="6139708" y="4540211"/>
            <a:ext cx="1602308" cy="19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388" t="59325" r="29269"/>
          <a:stretch/>
        </p:blipFill>
        <p:spPr bwMode="auto">
          <a:xfrm>
            <a:off x="7164288" y="3799588"/>
            <a:ext cx="1334123" cy="73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388" t="59325" r="29269"/>
          <a:stretch/>
        </p:blipFill>
        <p:spPr bwMode="auto">
          <a:xfrm flipH="1">
            <a:off x="3635896" y="3843402"/>
            <a:ext cx="1186157" cy="73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/>
          <p:cNvCxnSpPr>
            <a:stCxn id="32" idx="1"/>
          </p:cNvCxnSpPr>
          <p:nvPr/>
        </p:nvCxnSpPr>
        <p:spPr>
          <a:xfrm flipV="1">
            <a:off x="4822053" y="3857628"/>
            <a:ext cx="464327" cy="3557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075" idx="1"/>
          </p:cNvCxnSpPr>
          <p:nvPr/>
        </p:nvCxnSpPr>
        <p:spPr>
          <a:xfrm rot="10800000">
            <a:off x="6643702" y="3786190"/>
            <a:ext cx="520586" cy="3833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«ФУТБОЛ»</a:t>
            </a:r>
            <a:endParaRPr lang="ru-RU" sz="4800" spc="50" dirty="0">
              <a:ln w="11430"/>
              <a:solidFill>
                <a:srgbClr val="F4433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ulim" pitchFamily="34" charset="-127"/>
              <a:ea typeface="Gulim" pitchFamily="34" charset="-127"/>
              <a:cs typeface="Arabic Typesetting" pitchFamily="66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F:\каотинки артик гимн\20198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824878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21" r="17091"/>
          <a:stretch/>
        </p:blipFill>
        <p:spPr bwMode="auto">
          <a:xfrm>
            <a:off x="5227062" y="2213877"/>
            <a:ext cx="2061936" cy="36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70" r="33260"/>
          <a:stretch/>
        </p:blipFill>
        <p:spPr bwMode="auto">
          <a:xfrm>
            <a:off x="7251053" y="3121893"/>
            <a:ext cx="136815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 r="65076" b="13865"/>
          <a:stretch/>
        </p:blipFill>
        <p:spPr bwMode="auto">
          <a:xfrm>
            <a:off x="7288998" y="3481083"/>
            <a:ext cx="974034" cy="65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596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«ЗАБОР-ХОБОТОК»</a:t>
            </a:r>
            <a:endParaRPr lang="ru-RU" sz="4800" spc="50" dirty="0">
              <a:ln w="11430"/>
              <a:solidFill>
                <a:srgbClr val="F4433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ulim" pitchFamily="34" charset="-127"/>
              <a:ea typeface="Gulim" pitchFamily="34" charset="-127"/>
              <a:cs typeface="Arabic Typesetting" pitchFamily="66" charset="-78"/>
            </a:endParaRPr>
          </a:p>
        </p:txBody>
      </p:sp>
      <p:pic>
        <p:nvPicPr>
          <p:cNvPr id="4098" name="Picture 2" descr="F:\каотинки артик гимн\rl_012C197C48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971" b="23631"/>
          <a:stretch/>
        </p:blipFill>
        <p:spPr bwMode="auto">
          <a:xfrm>
            <a:off x="1403648" y="1700808"/>
            <a:ext cx="3500206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49732"/>
            <a:ext cx="2565729" cy="248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33056"/>
            <a:ext cx="2547942" cy="263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F:\каотинки артик гимн\depositphotos_7028314-stock-illustration-baby-elephant-clipa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3" y="3356992"/>
            <a:ext cx="3600400" cy="2580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69" t="39709" r="46300" b="34203"/>
          <a:stretch>
            <a:fillRect/>
          </a:stretch>
        </p:blipFill>
        <p:spPr bwMode="auto">
          <a:xfrm rot="5400000">
            <a:off x="7667185" y="4899643"/>
            <a:ext cx="1646237" cy="4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69" t="39709" r="46300" b="34203"/>
          <a:stretch>
            <a:fillRect/>
          </a:stretch>
        </p:blipFill>
        <p:spPr bwMode="auto">
          <a:xfrm rot="5400000" flipV="1">
            <a:off x="5969562" y="4887622"/>
            <a:ext cx="1646237" cy="45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03" name="AutoShape 7"/>
          <p:cNvCxnSpPr>
            <a:cxnSpLocks noChangeShapeType="1"/>
          </p:cNvCxnSpPr>
          <p:nvPr/>
        </p:nvCxnSpPr>
        <p:spPr bwMode="auto">
          <a:xfrm flipH="1">
            <a:off x="7236296" y="5358393"/>
            <a:ext cx="792088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8680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«РЫБКА»</a:t>
            </a:r>
            <a:endParaRPr lang="ru-RU" sz="4800" spc="50" dirty="0">
              <a:ln w="11430"/>
              <a:solidFill>
                <a:srgbClr val="F4433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ulim" pitchFamily="34" charset="-127"/>
              <a:ea typeface="Gulim" pitchFamily="34" charset="-127"/>
              <a:cs typeface="Arabic Typesetting" pitchFamily="66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9962" y="159265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79659"/>
            <a:ext cx="3475112" cy="260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13" y="1467481"/>
            <a:ext cx="3646678" cy="40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940152" y="4509121"/>
            <a:ext cx="3010721" cy="1937140"/>
            <a:chOff x="11922" y="3071"/>
            <a:chExt cx="4175" cy="2717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0170" b="5086"/>
            <a:stretch>
              <a:fillRect/>
            </a:stretch>
          </p:blipFill>
          <p:spPr bwMode="auto">
            <a:xfrm>
              <a:off x="13862" y="3071"/>
              <a:ext cx="2235" cy="2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2464"/>
            <a:stretch>
              <a:fillRect/>
            </a:stretch>
          </p:blipFill>
          <p:spPr bwMode="auto">
            <a:xfrm>
              <a:off x="11922" y="3836"/>
              <a:ext cx="201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Прямая со стрелкой 9"/>
          <p:cNvCxnSpPr/>
          <p:nvPr/>
        </p:nvCxnSpPr>
        <p:spPr>
          <a:xfrm>
            <a:off x="7393231" y="4985993"/>
            <a:ext cx="0" cy="7472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377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«ЧИСТИМ ЗУБЫ»</a:t>
            </a:r>
            <a:endParaRPr lang="ru-RU" sz="4800" spc="50" dirty="0">
              <a:ln w="11430"/>
              <a:solidFill>
                <a:srgbClr val="F4433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ulim" pitchFamily="34" charset="-127"/>
              <a:ea typeface="Gulim" pitchFamily="34" charset="-127"/>
              <a:cs typeface="Arabic Typesetting" pitchFamily="66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48" y="166701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76" y="1489902"/>
            <a:ext cx="3520516" cy="258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3" y="3412563"/>
            <a:ext cx="2441901" cy="293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81" y="1844824"/>
            <a:ext cx="2392945" cy="295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429503" y="4741585"/>
            <a:ext cx="2813146" cy="1843272"/>
            <a:chOff x="6086" y="7769"/>
            <a:chExt cx="4430" cy="2903"/>
          </a:xfrm>
        </p:grpSpPr>
        <p:pic>
          <p:nvPicPr>
            <p:cNvPr id="6165" name="Picture 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14151" b="18163"/>
            <a:stretch>
              <a:fillRect/>
            </a:stretch>
          </p:blipFill>
          <p:spPr bwMode="auto">
            <a:xfrm flipV="1">
              <a:off x="8178" y="7769"/>
              <a:ext cx="2338" cy="1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8" name="Picture 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6683" b="18163"/>
            <a:stretch>
              <a:fillRect/>
            </a:stretch>
          </p:blipFill>
          <p:spPr bwMode="auto">
            <a:xfrm rot="1162103" flipH="1">
              <a:off x="6086" y="9235"/>
              <a:ext cx="2840" cy="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2339754" y="5561943"/>
            <a:ext cx="2755719" cy="4144403"/>
            <a:chOff x="8998" y="2730"/>
            <a:chExt cx="4340" cy="6527"/>
          </a:xfrm>
        </p:grpSpPr>
        <p:sp>
          <p:nvSpPr>
            <p:cNvPr id="11" name="Line 29"/>
            <p:cNvSpPr>
              <a:spLocks noChangeShapeType="1"/>
            </p:cNvSpPr>
            <p:nvPr/>
          </p:nvSpPr>
          <p:spPr bwMode="auto">
            <a:xfrm flipV="1">
              <a:off x="13203" y="2730"/>
              <a:ext cx="135" cy="4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 flipH="1" flipV="1">
              <a:off x="8998" y="925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>
            <a:off x="5333232" y="5877520"/>
            <a:ext cx="6069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184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«ЧАСЫ»</a:t>
            </a:r>
            <a:endParaRPr lang="ru-RU" sz="4800" spc="50" dirty="0">
              <a:ln w="11430"/>
              <a:solidFill>
                <a:srgbClr val="F4433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ulim" pitchFamily="34" charset="-127"/>
              <a:ea typeface="Gulim" pitchFamily="34" charset="-127"/>
              <a:cs typeface="Arabic Typesetting" pitchFamily="66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1061"/>
            <a:ext cx="2667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01" y="1502561"/>
            <a:ext cx="2611664" cy="322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995757" y="25589"/>
            <a:ext cx="5148243" cy="5621378"/>
            <a:chOff x="6257" y="8211"/>
            <a:chExt cx="8108" cy="5621378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6257" y="5629589"/>
              <a:ext cx="10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10472" y="9030"/>
              <a:ext cx="0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14365" y="8211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7184" name="Рисунок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94281" y="4201415"/>
            <a:ext cx="3724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4999945" y="4732237"/>
            <a:ext cx="68575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95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«ИНДЮК»</a:t>
            </a:r>
            <a:endParaRPr lang="ru-RU" sz="4800" spc="50" dirty="0">
              <a:ln w="11430"/>
              <a:solidFill>
                <a:srgbClr val="F4433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ulim" pitchFamily="34" charset="-127"/>
              <a:ea typeface="Gulim" pitchFamily="34" charset="-127"/>
              <a:cs typeface="Arabic Typesetting" pitchFamily="66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02" y="1789967"/>
            <a:ext cx="30544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58858"/>
            <a:ext cx="4031084" cy="251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27"/>
          <p:cNvSpPr>
            <a:spLocks noChangeShapeType="1"/>
          </p:cNvSpPr>
          <p:nvPr/>
        </p:nvSpPr>
        <p:spPr bwMode="auto">
          <a:xfrm>
            <a:off x="10836" y="5045471"/>
            <a:ext cx="0" cy="91815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22" name="Picture 3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326130" y="4603113"/>
            <a:ext cx="1114425" cy="169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3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954" r="17242"/>
          <a:stretch/>
        </p:blipFill>
        <p:spPr bwMode="auto">
          <a:xfrm flipV="1">
            <a:off x="3084421" y="4670287"/>
            <a:ext cx="1241709" cy="170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>
            <a:off x="4326130" y="4603113"/>
            <a:ext cx="0" cy="69809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870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«КАЧЕЛИ»</a:t>
            </a:r>
            <a:endParaRPr lang="ru-RU" sz="4800" spc="50" dirty="0">
              <a:ln w="11430"/>
              <a:solidFill>
                <a:srgbClr val="F4433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ulim" pitchFamily="34" charset="-127"/>
              <a:ea typeface="Gulim" pitchFamily="34" charset="-127"/>
              <a:cs typeface="Arabic Typesetting" pitchFamily="66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3" y="1844824"/>
            <a:ext cx="3274597" cy="380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4015181" cy="278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003833" y="4838808"/>
            <a:ext cx="3286542" cy="1487951"/>
            <a:chOff x="7875" y="7938"/>
            <a:chExt cx="5176" cy="1833"/>
          </a:xfrm>
        </p:grpSpPr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4" y="7956"/>
              <a:ext cx="1496" cy="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7" y="7938"/>
              <a:ext cx="1364" cy="1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14"/>
            <p:cNvSpPr>
              <a:spLocks noChangeShapeType="1"/>
            </p:cNvSpPr>
            <p:nvPr/>
          </p:nvSpPr>
          <p:spPr bwMode="auto">
            <a:xfrm>
              <a:off x="7875" y="8767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auto">
            <a:xfrm flipV="1">
              <a:off x="11391" y="8323"/>
              <a:ext cx="5" cy="8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3614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4122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26F662A-8662-4212-9D87-10BF813554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TS101941220</Template>
  <TotalTime>167</TotalTime>
  <Words>30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TS101941220</vt:lpstr>
      <vt:lpstr>Слайд 1</vt:lpstr>
      <vt:lpstr>«ПУЗЫРЬ»</vt:lpstr>
      <vt:lpstr>«ФУТБОЛ»</vt:lpstr>
      <vt:lpstr>«ЗАБОР-ХОБОТОК»</vt:lpstr>
      <vt:lpstr>«РЫБКА»</vt:lpstr>
      <vt:lpstr>«ЧИСТИМ ЗУБЫ»</vt:lpstr>
      <vt:lpstr>«ЧАСЫ»</vt:lpstr>
      <vt:lpstr>«ИНДЮК»</vt:lpstr>
      <vt:lpstr>«КАЧЕЛИ»</vt:lpstr>
      <vt:lpstr>«ЛОШАДКА»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natali</dc:creator>
  <cp:lastModifiedBy>user</cp:lastModifiedBy>
  <cp:revision>18</cp:revision>
  <dcterms:created xsi:type="dcterms:W3CDTF">2018-04-23T15:51:27Z</dcterms:created>
  <dcterms:modified xsi:type="dcterms:W3CDTF">2018-04-24T08:56:57Z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TC019412209991</vt:lpwstr>
  </property>
</Properties>
</file>