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319" r:id="rId3"/>
    <p:sldId id="318" r:id="rId4"/>
    <p:sldId id="320" r:id="rId5"/>
    <p:sldId id="321" r:id="rId6"/>
    <p:sldId id="31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8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7B00-30E3-43EE-851A-8BDA685E48C3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38CB-FEB6-4F62-BA13-2DF3DC2F74F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7B00-30E3-43EE-851A-8BDA685E48C3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38CB-FEB6-4F62-BA13-2DF3DC2F74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7B00-30E3-43EE-851A-8BDA685E48C3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38CB-FEB6-4F62-BA13-2DF3DC2F74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7B00-30E3-43EE-851A-8BDA685E48C3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38CB-FEB6-4F62-BA13-2DF3DC2F74F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7B00-30E3-43EE-851A-8BDA685E48C3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38CB-FEB6-4F62-BA13-2DF3DC2F74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7B00-30E3-43EE-851A-8BDA685E48C3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38CB-FEB6-4F62-BA13-2DF3DC2F74F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7B00-30E3-43EE-851A-8BDA685E48C3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38CB-FEB6-4F62-BA13-2DF3DC2F74F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7B00-30E3-43EE-851A-8BDA685E48C3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38CB-FEB6-4F62-BA13-2DF3DC2F74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7B00-30E3-43EE-851A-8BDA685E48C3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38CB-FEB6-4F62-BA13-2DF3DC2F74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7B00-30E3-43EE-851A-8BDA685E48C3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38CB-FEB6-4F62-BA13-2DF3DC2F74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7B00-30E3-43EE-851A-8BDA685E48C3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38CB-FEB6-4F62-BA13-2DF3DC2F74F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A537B00-30E3-43EE-851A-8BDA685E48C3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15D38CB-FEB6-4F62-BA13-2DF3DC2F74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u="sng" dirty="0">
                <a:gradFill>
                  <a:gsLst>
                    <a:gs pos="0">
                      <a:srgbClr val="000000"/>
                    </a:gs>
                    <a:gs pos="40000">
                      <a:srgbClr val="707070"/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/>
                <a:ea typeface="Times New Roman"/>
              </a:rPr>
              <a:t/>
            </a:r>
            <a:br>
              <a:rPr lang="ru-RU" sz="3200" b="1" u="sng" dirty="0">
                <a:gradFill>
                  <a:gsLst>
                    <a:gs pos="0">
                      <a:srgbClr val="000000"/>
                    </a:gs>
                    <a:gs pos="40000">
                      <a:srgbClr val="707070"/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/>
                <a:ea typeface="Times New Roman"/>
              </a:rPr>
            </a:br>
            <a:r>
              <a:rPr lang="ru-RU" sz="2800" dirty="0">
                <a:gradFill>
                  <a:gsLst>
                    <a:gs pos="0">
                      <a:srgbClr val="000000"/>
                    </a:gs>
                    <a:gs pos="40000">
                      <a:srgbClr val="707070"/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/>
                <a:ea typeface="Times New Roman"/>
              </a:rPr>
              <a:t> Тема: </a:t>
            </a:r>
            <a:r>
              <a:rPr lang="ru-RU" sz="2800" dirty="0" smtClean="0">
                <a:gradFill>
                  <a:gsLst>
                    <a:gs pos="0">
                      <a:srgbClr val="000000"/>
                    </a:gs>
                    <a:gs pos="40000">
                      <a:srgbClr val="707070"/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/>
                <a:ea typeface="Times New Roman"/>
              </a:rPr>
              <a:t>«Нетрадиционная </a:t>
            </a:r>
            <a:r>
              <a:rPr lang="ru-RU" sz="2800" dirty="0">
                <a:gradFill>
                  <a:gsLst>
                    <a:gs pos="0">
                      <a:srgbClr val="000000"/>
                    </a:gs>
                    <a:gs pos="40000">
                      <a:srgbClr val="707070"/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/>
                <a:ea typeface="Times New Roman"/>
              </a:rPr>
              <a:t>техника квиллинг и её значение в сохранении психологического здоровья дошкольника »»</a:t>
            </a:r>
            <a:br>
              <a:rPr lang="ru-RU" sz="2800" dirty="0">
                <a:gradFill>
                  <a:gsLst>
                    <a:gs pos="0">
                      <a:srgbClr val="000000"/>
                    </a:gs>
                    <a:gs pos="40000">
                      <a:srgbClr val="707070"/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/>
                <a:ea typeface="Times New Roman"/>
              </a:rPr>
            </a:br>
            <a:r>
              <a:rPr lang="ru-RU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2924944"/>
            <a:ext cx="3347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Гава Светлана Васильевна, СЗД</a:t>
            </a:r>
          </a:p>
          <a:p>
            <a:pPr algn="r"/>
            <a:r>
              <a:rPr lang="ru-RU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д/с</a:t>
            </a:r>
            <a:r>
              <a:rPr lang="ru-RU" sz="2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«Голубок»</a:t>
            </a:r>
            <a:br>
              <a:rPr lang="ru-RU" sz="2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21" y="2492896"/>
            <a:ext cx="3247078" cy="30803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74662" y="5859429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Нижняя Тура 2018г</a:t>
            </a:r>
            <a:r>
              <a:rPr lang="ru-RU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35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936104"/>
          </a:xfrm>
        </p:spPr>
        <p:txBody>
          <a:bodyPr/>
          <a:lstStyle/>
          <a:p>
            <a:r>
              <a:rPr lang="ru-RU" sz="4000" dirty="0" smtClean="0"/>
              <a:t>«Волшебный завиток»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4" y="1239951"/>
            <a:ext cx="3611893" cy="2304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39951"/>
            <a:ext cx="3707904" cy="24050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068960"/>
            <a:ext cx="2273449" cy="30312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9" y="4005064"/>
            <a:ext cx="2993529" cy="22451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787"/>
          <a:stretch/>
        </p:blipFill>
        <p:spPr>
          <a:xfrm>
            <a:off x="407033" y="3914980"/>
            <a:ext cx="2580791" cy="220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7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22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77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836712"/>
            <a:ext cx="3726414" cy="49685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836204" cy="244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90" y="3320988"/>
            <a:ext cx="2085696" cy="27809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3954"/>
            <a:ext cx="2176974" cy="29026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699" y="3407550"/>
            <a:ext cx="2349261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58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2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13498</TotalTime>
  <Words>15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«Волшебный завиток»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заботливых родителей  Консультация: «Развитие мелкой моторики рук детей дошкольного возраста посредством нетрадиционной техники бумагокручения «КВИЛЛИНГ» Светлана Васильевна Гава МБДОУ д.с. «Голубок»   Нижняя Тура 2018г.</dc:title>
  <dc:creator>Пользователь Windows</dc:creator>
  <cp:lastModifiedBy>Пользователь Windows</cp:lastModifiedBy>
  <cp:revision>52</cp:revision>
  <dcterms:created xsi:type="dcterms:W3CDTF">2018-01-20T05:55:35Z</dcterms:created>
  <dcterms:modified xsi:type="dcterms:W3CDTF">2018-04-16T14:19:57Z</dcterms:modified>
</cp:coreProperties>
</file>