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99" r:id="rId3"/>
    <p:sldId id="258" r:id="rId4"/>
    <p:sldId id="288" r:id="rId5"/>
    <p:sldId id="289" r:id="rId6"/>
    <p:sldId id="291" r:id="rId7"/>
    <p:sldId id="301" r:id="rId8"/>
    <p:sldId id="303" r:id="rId9"/>
    <p:sldId id="292" r:id="rId10"/>
    <p:sldId id="304" r:id="rId11"/>
    <p:sldId id="302" r:id="rId12"/>
    <p:sldId id="30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000099"/>
    <a:srgbClr val="0066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6" autoAdjust="0"/>
    <p:restoredTop sz="94660"/>
  </p:normalViewPr>
  <p:slideViewPr>
    <p:cSldViewPr>
      <p:cViewPr>
        <p:scale>
          <a:sx n="70" d="100"/>
          <a:sy n="70" d="100"/>
        </p:scale>
        <p:origin x="-201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2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D70E45-CDDB-41E2-82FC-2814769CEE1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EF43308-E2FA-42E7-B7EB-916CC9340958}">
      <dgm:prSet phldrT="[Текст]"/>
      <dgm:spPr/>
      <dgm:t>
        <a:bodyPr/>
        <a:lstStyle/>
        <a:p>
          <a:r>
            <a:rPr lang="ru-RU" dirty="0" smtClean="0"/>
            <a:t>АКТИВНЫЙ</a:t>
          </a:r>
          <a:endParaRPr lang="ru-RU" dirty="0"/>
        </a:p>
      </dgm:t>
    </dgm:pt>
    <dgm:pt modelId="{431DFC1A-D0EF-4B61-B1B8-62951DD34246}" type="parTrans" cxnId="{E308316E-76FC-4FF2-AFBA-4D828E5C9634}">
      <dgm:prSet/>
      <dgm:spPr/>
      <dgm:t>
        <a:bodyPr/>
        <a:lstStyle/>
        <a:p>
          <a:endParaRPr lang="ru-RU"/>
        </a:p>
      </dgm:t>
    </dgm:pt>
    <dgm:pt modelId="{0F08972D-81D9-4BB0-8D75-7E7FCD3AD3AA}" type="sibTrans" cxnId="{E308316E-76FC-4FF2-AFBA-4D828E5C9634}">
      <dgm:prSet/>
      <dgm:spPr/>
      <dgm:t>
        <a:bodyPr/>
        <a:lstStyle/>
        <a:p>
          <a:endParaRPr lang="ru-RU"/>
        </a:p>
      </dgm:t>
    </dgm:pt>
    <dgm:pt modelId="{9D356AD1-A94C-436C-8F9A-5AB1A956F416}">
      <dgm:prSet phldrT="[Текст]"/>
      <dgm:spPr/>
      <dgm:t>
        <a:bodyPr/>
        <a:lstStyle/>
        <a:p>
          <a:r>
            <a:rPr lang="ru-RU" dirty="0" smtClean="0"/>
            <a:t>СПОКОЙНЫЙ</a:t>
          </a:r>
          <a:endParaRPr lang="ru-RU" dirty="0"/>
        </a:p>
      </dgm:t>
    </dgm:pt>
    <dgm:pt modelId="{8163772D-A10B-4492-875E-DA48235F0A5B}" type="parTrans" cxnId="{587059EC-44F8-44A0-8026-9B8725D39B29}">
      <dgm:prSet/>
      <dgm:spPr/>
      <dgm:t>
        <a:bodyPr/>
        <a:lstStyle/>
        <a:p>
          <a:endParaRPr lang="ru-RU"/>
        </a:p>
      </dgm:t>
    </dgm:pt>
    <dgm:pt modelId="{D46EC303-9E14-4F99-ABC6-7E916C18BEF1}" type="sibTrans" cxnId="{587059EC-44F8-44A0-8026-9B8725D39B29}">
      <dgm:prSet/>
      <dgm:spPr/>
      <dgm:t>
        <a:bodyPr/>
        <a:lstStyle/>
        <a:p>
          <a:endParaRPr lang="ru-RU"/>
        </a:p>
      </dgm:t>
    </dgm:pt>
    <dgm:pt modelId="{3CC4EB7A-F2E4-4295-9027-0B71317D0A85}">
      <dgm:prSet phldrT="[Текст]"/>
      <dgm:spPr/>
      <dgm:t>
        <a:bodyPr/>
        <a:lstStyle/>
        <a:p>
          <a:r>
            <a:rPr lang="ru-RU" dirty="0" smtClean="0"/>
            <a:t>РАБОЧИЙ</a:t>
          </a:r>
          <a:endParaRPr lang="ru-RU" dirty="0"/>
        </a:p>
      </dgm:t>
    </dgm:pt>
    <dgm:pt modelId="{C4C93560-FF8D-4816-A3A6-36204E8B83BB}" type="sibTrans" cxnId="{2B3CFEF7-D8D8-46EC-9FEE-F7A1D4C13454}">
      <dgm:prSet/>
      <dgm:spPr/>
      <dgm:t>
        <a:bodyPr/>
        <a:lstStyle/>
        <a:p>
          <a:endParaRPr lang="ru-RU"/>
        </a:p>
      </dgm:t>
    </dgm:pt>
    <dgm:pt modelId="{E525E30F-7E04-41E3-8B37-B650B42B10B2}" type="parTrans" cxnId="{2B3CFEF7-D8D8-46EC-9FEE-F7A1D4C13454}">
      <dgm:prSet/>
      <dgm:spPr/>
      <dgm:t>
        <a:bodyPr/>
        <a:lstStyle/>
        <a:p>
          <a:endParaRPr lang="ru-RU"/>
        </a:p>
      </dgm:t>
    </dgm:pt>
    <dgm:pt modelId="{E06E3CD4-AC87-4BD2-B692-C4DFDB6A601C}" type="pres">
      <dgm:prSet presAssocID="{6ED70E45-CDDB-41E2-82FC-2814769CEE1A}" presName="Name0" presStyleCnt="0">
        <dgm:presLayoutVars>
          <dgm:dir/>
          <dgm:animLvl val="lvl"/>
          <dgm:resizeHandles val="exact"/>
        </dgm:presLayoutVars>
      </dgm:prSet>
      <dgm:spPr/>
    </dgm:pt>
    <dgm:pt modelId="{3A6FBD84-269A-4630-A6AB-126178B09E91}" type="pres">
      <dgm:prSet presAssocID="{6EF43308-E2FA-42E7-B7EB-916CC9340958}" presName="parTxOnly" presStyleLbl="node1" presStyleIdx="0" presStyleCnt="3" custLinFactNeighborX="56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40A9B-B3A1-4115-8194-8F4CF752BF01}" type="pres">
      <dgm:prSet presAssocID="{0F08972D-81D9-4BB0-8D75-7E7FCD3AD3AA}" presName="parTxOnlySpace" presStyleCnt="0"/>
      <dgm:spPr/>
    </dgm:pt>
    <dgm:pt modelId="{D8780B2D-ADDE-4701-8348-5A7B9066CE5B}" type="pres">
      <dgm:prSet presAssocID="{3CC4EB7A-F2E4-4295-9027-0B71317D0A85}" presName="parTxOnly" presStyleLbl="node1" presStyleIdx="1" presStyleCnt="3" custLinFactNeighborX="-82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230A0-D0DA-4576-A007-FF853263F730}" type="pres">
      <dgm:prSet presAssocID="{C4C93560-FF8D-4816-A3A6-36204E8B83BB}" presName="parTxOnlySpace" presStyleCnt="0"/>
      <dgm:spPr/>
    </dgm:pt>
    <dgm:pt modelId="{8D6DB7DA-C5AC-4B73-9A84-696F6E69C624}" type="pres">
      <dgm:prSet presAssocID="{9D356AD1-A94C-436C-8F9A-5AB1A956F416}" presName="parTxOnly" presStyleLbl="node1" presStyleIdx="2" presStyleCnt="3" custLinFactNeighborX="-283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7059EC-44F8-44A0-8026-9B8725D39B29}" srcId="{6ED70E45-CDDB-41E2-82FC-2814769CEE1A}" destId="{9D356AD1-A94C-436C-8F9A-5AB1A956F416}" srcOrd="2" destOrd="0" parTransId="{8163772D-A10B-4492-875E-DA48235F0A5B}" sibTransId="{D46EC303-9E14-4F99-ABC6-7E916C18BEF1}"/>
    <dgm:cxn modelId="{61182830-19E0-4956-B209-46ECF30794F6}" type="presOf" srcId="{9D356AD1-A94C-436C-8F9A-5AB1A956F416}" destId="{8D6DB7DA-C5AC-4B73-9A84-696F6E69C624}" srcOrd="0" destOrd="0" presId="urn:microsoft.com/office/officeart/2005/8/layout/chevron1"/>
    <dgm:cxn modelId="{E164C610-3B8B-416F-AEF5-9DF85C9474C2}" type="presOf" srcId="{6ED70E45-CDDB-41E2-82FC-2814769CEE1A}" destId="{E06E3CD4-AC87-4BD2-B692-C4DFDB6A601C}" srcOrd="0" destOrd="0" presId="urn:microsoft.com/office/officeart/2005/8/layout/chevron1"/>
    <dgm:cxn modelId="{E308316E-76FC-4FF2-AFBA-4D828E5C9634}" srcId="{6ED70E45-CDDB-41E2-82FC-2814769CEE1A}" destId="{6EF43308-E2FA-42E7-B7EB-916CC9340958}" srcOrd="0" destOrd="0" parTransId="{431DFC1A-D0EF-4B61-B1B8-62951DD34246}" sibTransId="{0F08972D-81D9-4BB0-8D75-7E7FCD3AD3AA}"/>
    <dgm:cxn modelId="{AAB377F6-4C6F-40DD-B578-0750AEBE5A34}" type="presOf" srcId="{6EF43308-E2FA-42E7-B7EB-916CC9340958}" destId="{3A6FBD84-269A-4630-A6AB-126178B09E91}" srcOrd="0" destOrd="0" presId="urn:microsoft.com/office/officeart/2005/8/layout/chevron1"/>
    <dgm:cxn modelId="{2B3CFEF7-D8D8-46EC-9FEE-F7A1D4C13454}" srcId="{6ED70E45-CDDB-41E2-82FC-2814769CEE1A}" destId="{3CC4EB7A-F2E4-4295-9027-0B71317D0A85}" srcOrd="1" destOrd="0" parTransId="{E525E30F-7E04-41E3-8B37-B650B42B10B2}" sibTransId="{C4C93560-FF8D-4816-A3A6-36204E8B83BB}"/>
    <dgm:cxn modelId="{494FE214-C152-4EB4-BB74-D6EA6D7DD48B}" type="presOf" srcId="{3CC4EB7A-F2E4-4295-9027-0B71317D0A85}" destId="{D8780B2D-ADDE-4701-8348-5A7B9066CE5B}" srcOrd="0" destOrd="0" presId="urn:microsoft.com/office/officeart/2005/8/layout/chevron1"/>
    <dgm:cxn modelId="{CC91CA00-A5F9-4CBF-85E9-DB94264B851D}" type="presParOf" srcId="{E06E3CD4-AC87-4BD2-B692-C4DFDB6A601C}" destId="{3A6FBD84-269A-4630-A6AB-126178B09E91}" srcOrd="0" destOrd="0" presId="urn:microsoft.com/office/officeart/2005/8/layout/chevron1"/>
    <dgm:cxn modelId="{4BB50E9F-2B2C-4706-9B6A-61B8C63509B9}" type="presParOf" srcId="{E06E3CD4-AC87-4BD2-B692-C4DFDB6A601C}" destId="{96A40A9B-B3A1-4115-8194-8F4CF752BF01}" srcOrd="1" destOrd="0" presId="urn:microsoft.com/office/officeart/2005/8/layout/chevron1"/>
    <dgm:cxn modelId="{26AF5641-CC96-42CD-A5A9-BC8D4DF3EEAD}" type="presParOf" srcId="{E06E3CD4-AC87-4BD2-B692-C4DFDB6A601C}" destId="{D8780B2D-ADDE-4701-8348-5A7B9066CE5B}" srcOrd="2" destOrd="0" presId="urn:microsoft.com/office/officeart/2005/8/layout/chevron1"/>
    <dgm:cxn modelId="{B32C1D4C-33A4-49AE-A4BC-D8B589C05BB9}" type="presParOf" srcId="{E06E3CD4-AC87-4BD2-B692-C4DFDB6A601C}" destId="{164230A0-D0DA-4576-A007-FF853263F730}" srcOrd="3" destOrd="0" presId="urn:microsoft.com/office/officeart/2005/8/layout/chevron1"/>
    <dgm:cxn modelId="{25620503-3DB4-478A-B443-85526BD9AF9C}" type="presParOf" srcId="{E06E3CD4-AC87-4BD2-B692-C4DFDB6A601C}" destId="{8D6DB7DA-C5AC-4B73-9A84-696F6E69C62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6FBD84-269A-4630-A6AB-126178B09E91}">
      <dsp:nvSpPr>
        <dsp:cNvPr id="0" name=""/>
        <dsp:cNvSpPr/>
      </dsp:nvSpPr>
      <dsp:spPr>
        <a:xfrm>
          <a:off x="166060" y="0"/>
          <a:ext cx="2904334" cy="7200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АКТИВНЫЙ</a:t>
          </a:r>
          <a:endParaRPr lang="ru-RU" sz="2800" kern="1200" dirty="0"/>
        </a:p>
      </dsp:txBody>
      <dsp:txXfrm>
        <a:off x="166060" y="0"/>
        <a:ext cx="2904334" cy="720080"/>
      </dsp:txXfrm>
    </dsp:sp>
    <dsp:sp modelId="{D8780B2D-ADDE-4701-8348-5A7B9066CE5B}">
      <dsp:nvSpPr>
        <dsp:cNvPr id="0" name=""/>
        <dsp:cNvSpPr/>
      </dsp:nvSpPr>
      <dsp:spPr>
        <a:xfrm>
          <a:off x="2592289" y="0"/>
          <a:ext cx="2904334" cy="7200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РАБОЧИЙ</a:t>
          </a:r>
          <a:endParaRPr lang="ru-RU" sz="2800" kern="1200" dirty="0"/>
        </a:p>
      </dsp:txBody>
      <dsp:txXfrm>
        <a:off x="2592289" y="0"/>
        <a:ext cx="2904334" cy="720080"/>
      </dsp:txXfrm>
    </dsp:sp>
    <dsp:sp modelId="{8D6DB7DA-C5AC-4B73-9A84-696F6E69C624}">
      <dsp:nvSpPr>
        <dsp:cNvPr id="0" name=""/>
        <dsp:cNvSpPr/>
      </dsp:nvSpPr>
      <dsp:spPr>
        <a:xfrm>
          <a:off x="5147839" y="0"/>
          <a:ext cx="2904334" cy="7200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СПОКОЙНЫЙ</a:t>
          </a:r>
          <a:endParaRPr lang="ru-RU" sz="2800" kern="1200" dirty="0"/>
        </a:p>
      </dsp:txBody>
      <dsp:txXfrm>
        <a:off x="5147839" y="0"/>
        <a:ext cx="2904334" cy="720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46BFB5-27A9-4238-994E-57D1AFB5B926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7FF643-E276-4278-A593-50774D8B5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D5516-E242-46A4-8EFA-806ED8992A15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93BCB-4E13-4992-A39E-BDC1F8654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B9AB0-973E-4615-AA5C-F28C3C33FF79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748CE-C108-470F-8512-D91E433E2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B2AC-8F89-45E3-87D1-A8BFC3D52572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0764-90A4-437A-9BAA-F1ABF64D9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CE2F5-CB9C-4C8C-BBFA-0D218A834CEA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FE1C-5B18-4BF1-BE22-B45530A51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C5A99-40F3-4C7D-A3C4-BF061C9499EC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1BD92-781C-4966-A84C-397CBE5F8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3A5F-3CCA-4872-B66D-170166AC9423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3A8F6-A6D5-4C75-A2E5-E9B68C63D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D9BC-7958-4878-BAE6-791D4168F78E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0E97-0017-4E83-ABF4-2902BB18C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AC41-8793-4F4E-AA59-E61C743A9273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487D-B12A-4123-B0AE-5CDE09613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354F7-E73F-4DFB-83BA-A125B5C85873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8AFD-9931-4125-9790-D0AC8E1AB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7C28A-81A7-4C5C-B251-0887645200DE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4E80B-DD8B-4D55-9577-304F032F5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6EE34-CF95-491E-97D7-408A7E05AF22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7BFF2-E482-4F5B-9963-603F3F2C9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67D2B9-5B1E-4370-BCAD-314DCEC82581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B95132-13E5-4967-83F7-D04EDB85B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Picture 2" descr="C:\Documents and Settings\User\Рабочий стол\картинки для сайта\tvoioboi.ru_3368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954290" y="285751"/>
            <a:ext cx="67147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endParaRPr lang="ru-RU" sz="1600" b="1" dirty="0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r>
              <a:rPr lang="ru-RU" sz="1600" b="1" dirty="0">
                <a:solidFill>
                  <a:srgbClr val="000099"/>
                </a:solidFill>
                <a:latin typeface="Calibri" pitchFamily="34" charset="0"/>
              </a:rPr>
              <a:t>М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униципальное бюджетное </a:t>
            </a:r>
            <a:r>
              <a:rPr lang="ru-RU" sz="1600" b="1" dirty="0">
                <a:solidFill>
                  <a:srgbClr val="000099"/>
                </a:solidFill>
                <a:latin typeface="Calibri" pitchFamily="34" charset="0"/>
              </a:rPr>
              <a:t>дошкольное  образовательное учреждение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детский </a:t>
            </a:r>
            <a:r>
              <a:rPr lang="ru-RU" sz="1600" b="1" dirty="0">
                <a:solidFill>
                  <a:srgbClr val="000099"/>
                </a:solidFill>
                <a:latin typeface="Calibri" pitchFamily="34" charset="0"/>
              </a:rPr>
              <a:t>сад 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«Голубок»</a:t>
            </a:r>
            <a:endParaRPr lang="ru-RU" sz="16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75" y="1928813"/>
            <a:ext cx="7358063" cy="390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solidFill>
                <a:srgbClr val="FF0066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solidFill>
                <a:srgbClr val="FF0066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solidFill>
                <a:srgbClr val="FF0066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solidFill>
                <a:srgbClr val="FF0066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solidFill>
                <a:srgbClr val="FF0066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 </a:t>
            </a:r>
            <a:endParaRPr lang="ru-RU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412776"/>
            <a:ext cx="7072362" cy="3132773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«Организация развивающей предметно пространственной среды»</a:t>
            </a:r>
            <a:endParaRPr lang="ru-RU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6021288"/>
            <a:ext cx="3528392" cy="6810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г.Нижняя Тура 2017г. </a:t>
            </a: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4365104"/>
            <a:ext cx="5286375" cy="74914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Подготовила воспитатель: </a:t>
            </a:r>
            <a:r>
              <a:rPr lang="ru-RU" sz="2000" b="1" dirty="0" err="1" smtClean="0"/>
              <a:t>Вовкочин</a:t>
            </a:r>
            <a:r>
              <a:rPr lang="ru-RU" sz="2000" b="1" dirty="0" smtClean="0"/>
              <a:t> О.Н. </a:t>
            </a:r>
            <a:endParaRPr lang="ru-RU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4375" y="2000250"/>
            <a:ext cx="8143875" cy="13573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2938" y="1928813"/>
            <a:ext cx="8143875" cy="1357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1" name="Picture 2" descr="C:\Documents and Settings\User\Рабочий стол\картинки для сайта\tvoioboi.ru_3368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714375" y="2500313"/>
            <a:ext cx="7929563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 </a:t>
            </a:r>
            <a:endParaRPr lang="ru-RU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1124744"/>
            <a:ext cx="4320480" cy="510778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   </a:t>
            </a:r>
            <a:r>
              <a:rPr lang="ru-RU" sz="2400" b="1" dirty="0" smtClean="0"/>
              <a:t>Центр природы</a:t>
            </a:r>
            <a:endParaRPr lang="ru-RU" sz="2400" dirty="0"/>
          </a:p>
        </p:txBody>
      </p:sp>
      <p:pic>
        <p:nvPicPr>
          <p:cNvPr id="4098" name="Picture 2" descr="C:\Users\Комп\Desktop\развивающая среда\DSC_05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04864"/>
            <a:ext cx="8064896" cy="424847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2123728" y="260648"/>
            <a:ext cx="4968552" cy="720080"/>
            <a:chOff x="5147839" y="0"/>
            <a:chExt cx="2904334" cy="720080"/>
          </a:xfrm>
        </p:grpSpPr>
        <p:sp>
          <p:nvSpPr>
            <p:cNvPr id="14" name="Нашивка 13"/>
            <p:cNvSpPr/>
            <p:nvPr/>
          </p:nvSpPr>
          <p:spPr>
            <a:xfrm>
              <a:off x="5147839" y="0"/>
              <a:ext cx="2904334" cy="72008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Нашивка 4"/>
            <p:cNvSpPr/>
            <p:nvPr/>
          </p:nvSpPr>
          <p:spPr>
            <a:xfrm>
              <a:off x="5507879" y="0"/>
              <a:ext cx="2184254" cy="720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СПОКОЙНЫЙ СЕКТОР</a:t>
              </a:r>
              <a:endParaRPr lang="ru-RU" sz="2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2" descr="C:\Documents and Settings\User\Рабочий стол\картинки для сайта\tvoioboi.ru_3368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611560" y="4149080"/>
            <a:ext cx="8072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 </a:t>
            </a:r>
          </a:p>
          <a:p>
            <a:pPr algn="ctr"/>
            <a:endParaRPr lang="ru-RU" sz="160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1268760"/>
            <a:ext cx="3384376" cy="442674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Патриотический центр</a:t>
            </a:r>
            <a:endParaRPr lang="ru-RU" sz="2000" dirty="0"/>
          </a:p>
        </p:txBody>
      </p:sp>
      <p:pic>
        <p:nvPicPr>
          <p:cNvPr id="6147" name="Picture 3" descr="C:\Users\Комп\Desktop\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92696"/>
            <a:ext cx="3600400" cy="3312368"/>
          </a:xfrm>
          <a:prstGeom prst="rect">
            <a:avLst/>
          </a:prstGeom>
          <a:noFill/>
        </p:spPr>
      </p:pic>
      <p:pic>
        <p:nvPicPr>
          <p:cNvPr id="6148" name="Picture 4" descr="C:\Users\Комп\Desktop\развивающая среда\уголок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420888"/>
            <a:ext cx="4794572" cy="35283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1520" y="4653136"/>
            <a:ext cx="3384376" cy="442674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Центр книги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2" descr="C:\Documents and Settings\User\Рабочий стол\картинки для сайта\tvoioboi.ru_3368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611560" y="4149080"/>
            <a:ext cx="8072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 </a:t>
            </a:r>
          </a:p>
          <a:p>
            <a:pPr algn="ctr"/>
            <a:endParaRPr lang="ru-RU" sz="160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404664"/>
            <a:ext cx="3960440" cy="919401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Центр психологической разгрузки</a:t>
            </a:r>
            <a:endParaRPr lang="ru-RU" sz="2400" b="1" dirty="0"/>
          </a:p>
        </p:txBody>
      </p:sp>
      <p:pic>
        <p:nvPicPr>
          <p:cNvPr id="1026" name="Picture 2" descr="C:\Users\Комп\Desktop\0ijPAHDax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628800"/>
            <a:ext cx="676875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2" descr="C:\Documents and Settings\User\Рабочий стол\картинки для сайта\tvoioboi.ru_3368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714375" y="1928813"/>
            <a:ext cx="7358063" cy="390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solidFill>
                <a:srgbClr val="FF0066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solidFill>
                <a:srgbClr val="FF0066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solidFill>
                <a:srgbClr val="FF0066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solidFill>
                <a:srgbClr val="FF0066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solidFill>
                <a:srgbClr val="FF0066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 </a:t>
            </a:r>
            <a:endParaRPr lang="ru-RU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48680"/>
            <a:ext cx="6408712" cy="2724150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Предметно – развивающая среда нашей группы  создана так, чтобы организация </a:t>
            </a:r>
            <a:r>
              <a:rPr lang="ru-RU" sz="24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воспитательно</a:t>
            </a:r>
            <a:r>
              <a:rPr lang="ru-RU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– образовательного процесса проходила наиболее эффективно </a:t>
            </a:r>
            <a:endParaRPr lang="ru-RU" sz="24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707904" y="3284984"/>
            <a:ext cx="4609256" cy="27922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Она обеспечивает разнообразие детской деятельности, уют и комфорт для детей, родителей и сотрудников.</a:t>
            </a:r>
            <a:endParaRPr lang="ru-RU" sz="2400" cap="all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4375" y="2000250"/>
            <a:ext cx="8143875" cy="13573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2938" y="1928813"/>
            <a:ext cx="8143875" cy="1357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1" name="Picture 2" descr="C:\Documents and Settings\User\Рабочий стол\картинки для сайта\tvoioboi.ru_3368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714375" y="2500313"/>
            <a:ext cx="7929563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 </a:t>
            </a:r>
            <a:endParaRPr lang="ru-RU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88640"/>
            <a:ext cx="8678167" cy="1089660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Оснащение группы соответствует требованиям к предметно пространственной среде</a:t>
            </a:r>
            <a:endParaRPr lang="ru-RU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27584" y="4869160"/>
            <a:ext cx="7776864" cy="3745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730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/>
              <a:t>Полифункциональность</a:t>
            </a:r>
            <a:r>
              <a:rPr lang="ru-RU" sz="1600" b="1" dirty="0" smtClean="0"/>
              <a:t> материалов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5576" y="4005064"/>
            <a:ext cx="7776864" cy="40862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Вариативность среды</a:t>
            </a:r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4283968" y="2708920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83568" y="2276872"/>
            <a:ext cx="7776864" cy="40862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Безопасность среды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3140968"/>
            <a:ext cx="7776864" cy="3745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730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/>
              <a:t>Трансформируемость</a:t>
            </a:r>
            <a:r>
              <a:rPr lang="ru-RU" sz="1600" b="1" dirty="0" smtClean="0"/>
              <a:t> пространства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83568" y="1484784"/>
            <a:ext cx="7776864" cy="3745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730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Доступность среды</a:t>
            </a:r>
            <a:endParaRPr lang="ru-RU" sz="1600" b="1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4355976" y="5301208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4283968" y="4437112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283968" y="3573016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283968" y="1916832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55576" y="5733256"/>
            <a:ext cx="7776864" cy="40862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Насыщенность среды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4375" y="2000250"/>
            <a:ext cx="8143875" cy="13573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2938" y="1928813"/>
            <a:ext cx="8143875" cy="1357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5" name="Picture 2" descr="C:\Documents and Settings\User\Рабочий стол\картинки для сайта\tvoioboi.ru_3368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714375" y="2500313"/>
            <a:ext cx="7929563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 </a:t>
            </a:r>
            <a:endParaRPr lang="ru-RU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620689"/>
            <a:ext cx="5904656" cy="885349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Группа условно делится на сектора </a:t>
            </a:r>
            <a:endParaRPr lang="ru-RU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20" name="Схема 19"/>
          <p:cNvGraphicFramePr/>
          <p:nvPr/>
        </p:nvGraphicFramePr>
        <p:xfrm>
          <a:off x="467544" y="1412776"/>
          <a:ext cx="813690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940152" y="2204864"/>
            <a:ext cx="2448272" cy="1804749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 </a:t>
            </a:r>
            <a:r>
              <a:rPr lang="ru-RU" b="1" dirty="0" smtClean="0"/>
              <a:t>центр природы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 центр книги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центр психологической разгрузки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5856" y="2708920"/>
            <a:ext cx="2592288" cy="3943350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центр познавательной и исследовательской деятельности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центр продуктивной и творческой деятельности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центр правильной речи и математического образования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2204864"/>
            <a:ext cx="2664296" cy="3548003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 </a:t>
            </a:r>
            <a:r>
              <a:rPr lang="ru-RU" b="1" dirty="0" smtClean="0"/>
              <a:t>центр игры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центр двигательной активности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центр конструирования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центр музыкально – театрализованной деятельности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4375" y="2000250"/>
            <a:ext cx="8143875" cy="13573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2938" y="1928813"/>
            <a:ext cx="8143875" cy="1357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9" name="Picture 2" descr="C:\Documents and Settings\User\Рабочий стол\картинки для сайта\tvoioboi.ru_3368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714375" y="2500313"/>
            <a:ext cx="7929563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indent="2730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 </a:t>
            </a:r>
            <a:endParaRPr lang="ru-RU" sz="1600" dirty="0">
              <a:latin typeface="+mn-lt"/>
            </a:endParaRPr>
          </a:p>
        </p:txBody>
      </p:sp>
      <p:pic>
        <p:nvPicPr>
          <p:cNvPr id="24" name="Рисунок 23" descr="C:\Users\Комп\Desktop\развивающая среда\DSC_05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08720"/>
            <a:ext cx="39604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Users\Комп\Desktop\развивающая среда\DSC_05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89040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644008" y="836712"/>
            <a:ext cx="2304256" cy="2247424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Игровой центр</a:t>
            </a:r>
          </a:p>
          <a:p>
            <a:pPr algn="ctr"/>
            <a:r>
              <a:rPr lang="ru-RU" b="1" dirty="0" smtClean="0"/>
              <a:t>«Дом», «Парикмахерская», «Больница»,  «Супермаркет»</a:t>
            </a: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 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339752" y="188640"/>
            <a:ext cx="4499992" cy="504056"/>
            <a:chOff x="166060" y="0"/>
            <a:chExt cx="2904334" cy="504056"/>
          </a:xfrm>
        </p:grpSpPr>
        <p:sp>
          <p:nvSpPr>
            <p:cNvPr id="11" name="Нашивка 10"/>
            <p:cNvSpPr/>
            <p:nvPr/>
          </p:nvSpPr>
          <p:spPr>
            <a:xfrm>
              <a:off x="166060" y="0"/>
              <a:ext cx="2904334" cy="50405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Нашивка 4"/>
            <p:cNvSpPr/>
            <p:nvPr/>
          </p:nvSpPr>
          <p:spPr>
            <a:xfrm>
              <a:off x="418088" y="0"/>
              <a:ext cx="2400278" cy="504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015" tIns="40005" rIns="40005" bIns="40005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/>
                <a:t>АКТИВНЫЙ  СЕКТОР</a:t>
              </a:r>
              <a:endParaRPr lang="ru-RU" sz="3000" kern="1200" dirty="0"/>
            </a:p>
          </p:txBody>
        </p:sp>
      </p:grpSp>
      <p:pic>
        <p:nvPicPr>
          <p:cNvPr id="16" name="Рисунок 15" descr="C:\Users\Комп\Desktop\развивающая среда\DSC_0499.JPG"/>
          <p:cNvPicPr/>
          <p:nvPr/>
        </p:nvPicPr>
        <p:blipFill>
          <a:blip r:embed="rId6" cstate="print"/>
          <a:srcRect l="3125" t="18395"/>
          <a:stretch>
            <a:fillRect/>
          </a:stretch>
        </p:blipFill>
        <p:spPr bwMode="auto">
          <a:xfrm>
            <a:off x="4716016" y="3789040"/>
            <a:ext cx="41764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Комп\Desktop\развивающая среда\DSC_05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692696"/>
            <a:ext cx="15841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2" descr="C:\Documents and Settings\User\Рабочий стол\картинки для сайта\tvoioboi.ru_3368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714375" y="4214813"/>
            <a:ext cx="8072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 </a:t>
            </a:r>
          </a:p>
          <a:p>
            <a:pPr algn="ctr"/>
            <a:endParaRPr lang="ru-RU" sz="1600">
              <a:latin typeface="Calibri" pitchFamily="34" charset="0"/>
            </a:endParaRPr>
          </a:p>
        </p:txBody>
      </p:sp>
      <p:pic>
        <p:nvPicPr>
          <p:cNvPr id="8" name="Рисунок 7" descr="C:\Users\Комп\Desktop\развивающая среда\DSC_05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764704"/>
            <a:ext cx="38884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Комп\Desktop\развивающая среда\DSC_05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645024"/>
            <a:ext cx="40324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Комп\Desktop\развивающая среда\Уголок тет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852936"/>
            <a:ext cx="4104456" cy="32403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932040" y="692697"/>
            <a:ext cx="3384376" cy="1940957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Игровой центр</a:t>
            </a:r>
          </a:p>
          <a:p>
            <a:pPr algn="ctr"/>
            <a:r>
              <a:rPr lang="ru-RU" b="1" dirty="0" smtClean="0"/>
              <a:t>«Музыкально – театрализованной деятельности»</a:t>
            </a: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 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User\Рабочий стол\картинки для сайта\tvoioboi.ru_3368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C:\Users\Комп\Desktop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32656"/>
            <a:ext cx="3060848" cy="2664296"/>
          </a:xfrm>
          <a:prstGeom prst="rect">
            <a:avLst/>
          </a:prstGeom>
          <a:noFill/>
        </p:spPr>
      </p:pic>
      <p:pic>
        <p:nvPicPr>
          <p:cNvPr id="5" name="Рисунок 4" descr="C:\Users\Комп\Desktop\развивающая среда\DSC_05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28083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3848" y="260648"/>
            <a:ext cx="2448272" cy="2810351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Игровой центр  безопасности</a:t>
            </a:r>
          </a:p>
          <a:p>
            <a:pPr algn="ctr"/>
            <a:r>
              <a:rPr lang="ru-RU" b="1" dirty="0" smtClean="0"/>
              <a:t>«Дорожная безопасность» Игровой модуль «Пожарная машина»</a:t>
            </a:r>
            <a:endParaRPr lang="ru-RU" dirty="0" smtClean="0"/>
          </a:p>
          <a:p>
            <a:pPr algn="ctr"/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3212976"/>
            <a:ext cx="3240360" cy="1328023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Игровой центр двигательной активности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2" descr="C:\Users\Комп\Desktop\DSC_05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2952328" cy="3024336"/>
          </a:xfrm>
          <a:prstGeom prst="rect">
            <a:avLst/>
          </a:prstGeom>
          <a:noFill/>
        </p:spPr>
      </p:pic>
      <p:pic>
        <p:nvPicPr>
          <p:cNvPr id="9" name="Picture 4" descr="C:\Users\Комп\Desktop\развивающая среда\уголоек физ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725144"/>
            <a:ext cx="3419872" cy="1944216"/>
          </a:xfrm>
          <a:prstGeom prst="rect">
            <a:avLst/>
          </a:prstGeom>
          <a:noFill/>
        </p:spPr>
      </p:pic>
      <p:sp>
        <p:nvSpPr>
          <p:cNvPr id="14" name="Тройная стрелка влево/вправо/вверх 13"/>
          <p:cNvSpPr/>
          <p:nvPr/>
        </p:nvSpPr>
        <p:spPr>
          <a:xfrm>
            <a:off x="3861799" y="2465600"/>
            <a:ext cx="1216152" cy="85039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63888" y="3933056"/>
            <a:ext cx="1584176" cy="1907024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Игровой центр конструирования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трелка влево 15"/>
          <p:cNvSpPr/>
          <p:nvPr/>
        </p:nvSpPr>
        <p:spPr>
          <a:xfrm>
            <a:off x="3131840" y="5301208"/>
            <a:ext cx="5040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020272" y="4221088"/>
            <a:ext cx="484632" cy="474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2" descr="C:\Documents and Settings\User\Рабочий стол\картинки для сайта\tvoioboi.ru_3368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714375" y="4214813"/>
            <a:ext cx="8072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 </a:t>
            </a:r>
          </a:p>
          <a:p>
            <a:pPr algn="ctr"/>
            <a:endParaRPr lang="ru-RU" sz="160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3717032"/>
            <a:ext cx="1296492" cy="2973050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Центр познавательной и исследовательской деятельности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268760"/>
            <a:ext cx="2775000" cy="112371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Центр  продуктивной и творческой деятельности </a:t>
            </a:r>
            <a:endParaRPr lang="ru-RU" sz="20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051721" y="476672"/>
            <a:ext cx="5400599" cy="720080"/>
            <a:chOff x="2592289" y="0"/>
            <a:chExt cx="2904334" cy="720080"/>
          </a:xfrm>
        </p:grpSpPr>
        <p:sp>
          <p:nvSpPr>
            <p:cNvPr id="15" name="Нашивка 14"/>
            <p:cNvSpPr/>
            <p:nvPr/>
          </p:nvSpPr>
          <p:spPr>
            <a:xfrm>
              <a:off x="2592289" y="0"/>
              <a:ext cx="2904334" cy="72008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Нашивка 4"/>
            <p:cNvSpPr/>
            <p:nvPr/>
          </p:nvSpPr>
          <p:spPr>
            <a:xfrm>
              <a:off x="2952329" y="0"/>
              <a:ext cx="2184254" cy="720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РАБОЧИЙ СЕКТОР</a:t>
              </a:r>
              <a:endParaRPr lang="ru-RU" sz="2800" kern="1200" dirty="0"/>
            </a:p>
          </p:txBody>
        </p:sp>
      </p:grpSp>
      <p:pic>
        <p:nvPicPr>
          <p:cNvPr id="19" name="Picture 3" descr="C:\Users\Комп\Desktop\DSC_0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0928"/>
            <a:ext cx="3657600" cy="3200400"/>
          </a:xfrm>
          <a:prstGeom prst="rect">
            <a:avLst/>
          </a:prstGeom>
          <a:noFill/>
        </p:spPr>
      </p:pic>
      <p:pic>
        <p:nvPicPr>
          <p:cNvPr id="2053" name="Picture 5" descr="C:\Users\Комп\Desktop\развивающая среда\DSC_05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268760"/>
            <a:ext cx="3816424" cy="2304256"/>
          </a:xfrm>
          <a:prstGeom prst="rect">
            <a:avLst/>
          </a:prstGeom>
          <a:noFill/>
        </p:spPr>
      </p:pic>
      <p:pic>
        <p:nvPicPr>
          <p:cNvPr id="2054" name="Picture 6" descr="C:\Users\Комп\Desktop\DSC_05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717032"/>
            <a:ext cx="280831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2" descr="C:\Documents and Settings\User\Рабочий стол\картинки для сайта\tvoioboi.ru_3368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714375" y="4214813"/>
            <a:ext cx="8072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 </a:t>
            </a:r>
          </a:p>
          <a:p>
            <a:pPr algn="ctr"/>
            <a:endParaRPr lang="ru-RU" sz="160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1268760"/>
            <a:ext cx="3312368" cy="112371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Центр правильной речи и математического образования</a:t>
            </a:r>
            <a:endParaRPr lang="ru-RU" sz="2000" dirty="0"/>
          </a:p>
        </p:txBody>
      </p:sp>
      <p:pic>
        <p:nvPicPr>
          <p:cNvPr id="16" name="Рисунок 15" descr="C:\Users\Комп\Desktop\развивающая среда\DSC_05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48245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Комп\Desktop\развивающая среда\DSC_05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645024"/>
            <a:ext cx="4896544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216</Words>
  <Application>Microsoft Office PowerPoint</Application>
  <PresentationFormat>Экран (4:3)</PresentationFormat>
  <Paragraphs>111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Комп</cp:lastModifiedBy>
  <cp:revision>233</cp:revision>
  <dcterms:created xsi:type="dcterms:W3CDTF">2011-04-24T15:00:21Z</dcterms:created>
  <dcterms:modified xsi:type="dcterms:W3CDTF">2017-02-01T19:17:14Z</dcterms:modified>
</cp:coreProperties>
</file>