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57" r:id="rId12"/>
  </p:sldIdLst>
  <p:sldSz cx="9144000" cy="6858000" type="screen4x3"/>
  <p:notesSz cx="6858000" cy="9144000"/>
  <p:custDataLst>
    <p:tags r:id="rId1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E729"/>
    <a:srgbClr val="FFD525"/>
    <a:srgbClr val="33910D"/>
    <a:srgbClr val="FFFFFF"/>
    <a:srgbClr val="FFD10D"/>
    <a:srgbClr val="FFFF99"/>
    <a:srgbClr val="FFFF66"/>
    <a:srgbClr val="BCFF79"/>
    <a:srgbClr val="A9FF53"/>
    <a:srgbClr val="99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5" autoAdjust="0"/>
    <p:restoredTop sz="94660"/>
  </p:normalViewPr>
  <p:slideViewPr>
    <p:cSldViewPr>
      <p:cViewPr varScale="1">
        <p:scale>
          <a:sx n="71" d="100"/>
          <a:sy n="71" d="100"/>
        </p:scale>
        <p:origin x="-10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2EF13-143B-459E-8484-E3EA4AA5AD64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43808" y="620688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МБДОУ Д/С «ГОЛУБОК»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5805263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33910D"/>
                </a:solidFill>
              </a:rPr>
              <a:t>Н-Тура 2017 г.</a:t>
            </a:r>
            <a:endParaRPr lang="ru-RU" sz="2800" b="1" dirty="0">
              <a:solidFill>
                <a:srgbClr val="33910D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Отчёт о летней оздоровительной работе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в средней группе №7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27984" y="3861048"/>
            <a:ext cx="4464496" cy="177775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                              Воспитатели: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                                </a:t>
            </a:r>
            <a:r>
              <a:rPr lang="ru-RU" sz="2000" b="1" dirty="0" err="1" smtClean="0">
                <a:solidFill>
                  <a:schemeClr val="tx1"/>
                </a:solidFill>
              </a:rPr>
              <a:t>Вовкочин</a:t>
            </a:r>
            <a:r>
              <a:rPr lang="ru-RU" sz="2000" b="1" dirty="0" smtClean="0">
                <a:solidFill>
                  <a:schemeClr val="tx1"/>
                </a:solidFill>
              </a:rPr>
              <a:t> О.Н. 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                               Иванова М.А.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1266" name="Picture 2" descr="http://www.playcast.ru/uploads/2013/10/04/623815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157192"/>
            <a:ext cx="3429000" cy="1428750"/>
          </a:xfrm>
          <a:prstGeom prst="rect">
            <a:avLst/>
          </a:prstGeom>
          <a:noFill/>
        </p:spPr>
      </p:pic>
      <p:pic>
        <p:nvPicPr>
          <p:cNvPr id="11268" name="Picture 4" descr="http://www.playcast.ru/uploads/2013/10/04/623815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5013176"/>
            <a:ext cx="342900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мп\Desktop\ле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256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Развлечение по ПДД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Комп\Downloads\20170809_10104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6048672" cy="409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Комп\Downloads\20170809_1001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820" y="2060848"/>
            <a:ext cx="2663180" cy="413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2204864"/>
            <a:ext cx="5112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playcast.ru/uploads/2014/01/22/720213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9832" cy="2924944"/>
          </a:xfrm>
          <a:prstGeom prst="rect">
            <a:avLst/>
          </a:prstGeom>
          <a:noFill/>
        </p:spPr>
      </p:pic>
      <p:pic>
        <p:nvPicPr>
          <p:cNvPr id="1028" name="Picture 4" descr="http://www.playcast.ru/uploads/2016/02/17/1736617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149080"/>
            <a:ext cx="3714750" cy="2971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1628800"/>
            <a:ext cx="3600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Столько света! Столько солнца! 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Столько зелени кругом! 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Наступило снова лето,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И тепло пришло к нам в дом.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http://www.playcast.ru/uploads/2016/03/01/175840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764704"/>
            <a:ext cx="2438400" cy="1924051"/>
          </a:xfrm>
          <a:prstGeom prst="rect">
            <a:avLst/>
          </a:prstGeom>
          <a:noFill/>
        </p:spPr>
      </p:pic>
      <p:pic>
        <p:nvPicPr>
          <p:cNvPr id="10244" name="Picture 4" descr="http://www.playcast.ru/uploads/2013/10/04/623815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5157192"/>
            <a:ext cx="342900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мп\Desktop\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3600" u="sng" baseline="30000" dirty="0" smtClean="0"/>
              <a:t>Цель :</a:t>
            </a:r>
            <a:r>
              <a:rPr lang="ru-RU" sz="3600" baseline="30000" dirty="0" smtClean="0"/>
              <a:t> сохранение и укрепление физического и психического здоровья детей с учётом их индивидуальных особенностей.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600200"/>
            <a:ext cx="6131024" cy="452596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5000" b="1" dirty="0" smtClean="0"/>
              <a:t>      </a:t>
            </a:r>
            <a:r>
              <a:rPr lang="ru-RU" sz="8000" b="1" dirty="0" smtClean="0"/>
              <a:t>Задачи:</a:t>
            </a:r>
          </a:p>
          <a:p>
            <a:pPr lvl="0"/>
            <a:r>
              <a:rPr lang="ru-RU" sz="8000" b="1" dirty="0" smtClean="0"/>
              <a:t>Создать комфортные условия, обеспечивающие охрану жизни и укрепления здоровья детей в летний период</a:t>
            </a:r>
          </a:p>
          <a:p>
            <a:pPr lvl="0"/>
            <a:r>
              <a:rPr lang="ru-RU" sz="8000" b="1" dirty="0" smtClean="0"/>
              <a:t>Реализовать систему мероприятий, направленных на оздоровление и физическое воспитание детей, развитие самостоятельности, инициативности, любознательности и познавательной активности.</a:t>
            </a:r>
          </a:p>
          <a:p>
            <a:pPr lvl="0"/>
            <a:r>
              <a:rPr lang="ru-RU" sz="8000" b="1" dirty="0" smtClean="0"/>
              <a:t>Знакомить детей с социальной деятельностью , воспитывать бережное отношение к живым объектам и природе.</a:t>
            </a:r>
          </a:p>
          <a:p>
            <a:pPr lvl="0"/>
            <a:r>
              <a:rPr lang="ru-RU" sz="8000" b="1" dirty="0" smtClean="0"/>
              <a:t>Осуществлять просвещение родителей по вопросам воспитания и оздоровления детей в летний период и их безопасности.</a:t>
            </a:r>
          </a:p>
          <a:p>
            <a:pPr lvl="0"/>
            <a:r>
              <a:rPr lang="ru-RU" sz="8000" b="1" dirty="0" smtClean="0"/>
              <a:t>Качественно подготовиться к новому учебному году.</a:t>
            </a:r>
          </a:p>
          <a:p>
            <a:pPr>
              <a:buNone/>
            </a:pPr>
            <a:r>
              <a:rPr lang="ru-RU" sz="8000" b="1" dirty="0" smtClean="0"/>
              <a:t> </a:t>
            </a:r>
          </a:p>
          <a:p>
            <a:pPr>
              <a:buNone/>
            </a:pPr>
            <a:endParaRPr lang="ru-RU" sz="8000" dirty="0"/>
          </a:p>
        </p:txBody>
      </p:sp>
      <p:pic>
        <p:nvPicPr>
          <p:cNvPr id="9218" name="Picture 2" descr="http://www.playcast.ru/uploads/2016/02/12/1728306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4869160"/>
            <a:ext cx="1080120" cy="959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Комп\Desktop\ле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961256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Оздоровительные мероприятия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D:\Desktop\Все папки\Флешка2\Фото Физо\P_20160726_151138_NT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254585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C:\Users\Комп\Downloads\20170817_080439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772816"/>
            <a:ext cx="254585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Desktop\Все папки\Флешка2\Фото Физо\P_20160726_151101_N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2492896"/>
            <a:ext cx="362032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www.playcast.ru/uploads/2016/01/31/1707989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1124744"/>
            <a:ext cx="3143250" cy="1066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мп\Desktop\ле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961256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Прогулка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Комп\Downloads\20170807_10083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3807054" cy="276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Комп\Downloads\20170807_1010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365104"/>
            <a:ext cx="172819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Desktop\Все папки\Новая папка (5)\SAM_397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412776"/>
            <a:ext cx="417646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Desktop\Все папки\Новая папка (5)\SAM_398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65104"/>
            <a:ext cx="38519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Desktop\Портфолио\вэп бук\P_20160711_111454_NT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437112"/>
            <a:ext cx="165618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www.playcast.ru/uploads/2017/03/21/2207132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2857500" cy="1143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мп\Desktop\ле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961256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Весёлая прогулка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C:\Users\Комп\Downloads\20170731_16444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32171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Комп\Downloads\20170731_1645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5674" y="1916832"/>
            <a:ext cx="518078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anyamashka.ru/_ph/33/2/315288020.gif?150354006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0"/>
            <a:ext cx="2483768" cy="1916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мп\Desktop\ле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961256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Экскурсия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Комп\Downloads\20170811_10293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475252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Комп\Downloads\20170811_1037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365104"/>
            <a:ext cx="2376264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омп\Downloads\20170811_1032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628800"/>
            <a:ext cx="216024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www.playcast.ru/uploads/2017/03/21/2207132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60648"/>
            <a:ext cx="2857500" cy="1143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мп\Desktop\ле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7424"/>
            <a:ext cx="9360024" cy="724542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НОД (художественное творчество)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C:\Users\Комп\Downloads\20170811_0931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792"/>
            <a:ext cx="36358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Комп\Downloads\20170803_0916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556792"/>
            <a:ext cx="367240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омп\Downloads\20170811_0923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365104"/>
            <a:ext cx="3491880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мп\Desktop\ле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256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НОД (</a:t>
            </a:r>
            <a:r>
              <a:rPr lang="ru-RU" b="1" dirty="0" err="1" smtClean="0">
                <a:solidFill>
                  <a:srgbClr val="FF0000"/>
                </a:solidFill>
              </a:rPr>
              <a:t>физо</a:t>
            </a:r>
            <a:r>
              <a:rPr lang="ru-RU" b="1" dirty="0" smtClean="0">
                <a:solidFill>
                  <a:srgbClr val="FF0000"/>
                </a:solidFill>
              </a:rPr>
              <a:t>, конструирование)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Комп\Downloads\20170809_09580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700808"/>
            <a:ext cx="3456384" cy="248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Комп\Desktop\20170818_0933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221088"/>
            <a:ext cx="34563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омп\Downloads\20170807_0939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700808"/>
            <a:ext cx="288032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www.playcast.ru/uploads/2016/02/19/1740495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692696"/>
            <a:ext cx="2674268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c4de36cff1ec7125447e19f5a46e3d31a6810c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149</Words>
  <Application>Microsoft Office PowerPoint</Application>
  <PresentationFormat>Экран (4:3)</PresentationFormat>
  <Paragraphs>23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Отчёт о летней оздоровительной работе  в средней группе №7</vt:lpstr>
      <vt:lpstr>Слайд 2</vt:lpstr>
      <vt:lpstr>Цель : сохранение и укрепление физического и психического здоровья детей с учётом их индивидуальных особенностей.</vt:lpstr>
      <vt:lpstr>Оздоровительные мероприятия</vt:lpstr>
      <vt:lpstr>Прогулка</vt:lpstr>
      <vt:lpstr>Весёлая прогулка</vt:lpstr>
      <vt:lpstr>Экскурсия</vt:lpstr>
      <vt:lpstr>НОД (художественное творчество)</vt:lpstr>
      <vt:lpstr>НОД (физо, конструирование)</vt:lpstr>
      <vt:lpstr>Развлечение по ПДД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Комп</cp:lastModifiedBy>
  <cp:revision>34</cp:revision>
  <dcterms:created xsi:type="dcterms:W3CDTF">2014-05-16T14:39:08Z</dcterms:created>
  <dcterms:modified xsi:type="dcterms:W3CDTF">2017-08-24T02:02:56Z</dcterms:modified>
</cp:coreProperties>
</file>