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12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6054840" y="405864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64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0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ru-RU"/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F29379CF-3D33-4A28-B731-9836D889BC49}" type="slidenum">
              <a:rPr lang="ru-RU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41" name="Рисунок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080624" cy="774027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080624" cy="75596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3" name="Рисунок 72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-22143"/>
            <a:ext cx="10080625" cy="75596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080624" cy="75596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9" name="Рисунок 78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080624" cy="75596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080624" cy="7559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3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Рисунок 81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080624" cy="75596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4" name="Рисунок 43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080625" cy="75596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7" name="Рисунок 4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224888" cy="75596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9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080624" cy="75596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53" name="Рисунок 52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080624" cy="75596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56" name="Рисунок 55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080624" cy="75596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59" name="Рисунок 58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0080624" cy="75596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65" name="Рисунок 6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0080625" cy="75596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68" name="Рисунок 67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080624" cy="75596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</cp:revision>
  <dcterms:modified xsi:type="dcterms:W3CDTF">2017-03-15T08:59:24Z</dcterms:modified>
</cp:coreProperties>
</file>