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4" r:id="rId9"/>
    <p:sldId id="265" r:id="rId10"/>
    <p:sldId id="266" r:id="rId11"/>
    <p:sldId id="267" r:id="rId12"/>
    <p:sldId id="268" r:id="rId13"/>
    <p:sldId id="269" r:id="rId14"/>
    <p:sldId id="271" r:id="rId15"/>
    <p:sldId id="270" r:id="rId16"/>
  </p:sldIdLst>
  <p:sldSz cx="10080625" cy="7559675"/>
  <p:notesSz cx="7559675" cy="106918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9" d="100"/>
          <a:sy n="59" d="100"/>
        </p:scale>
        <p:origin x="-1512" y="-84"/>
      </p:cViewPr>
      <p:guideLst>
        <p:guide orient="horz" pos="2381"/>
        <p:guide pos="3175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640" cy="126252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504000" y="1769040"/>
            <a:ext cx="9071640" cy="20908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504000" y="4058640"/>
            <a:ext cx="9071640" cy="20908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640" cy="126252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  <p:sp>
        <p:nvSpPr>
          <p:cNvPr id="30" name="PlaceHolder 2"/>
          <p:cNvSpPr>
            <a:spLocks noGrp="1"/>
          </p:cNvSpPr>
          <p:nvPr>
            <p:ph type="body"/>
          </p:nvPr>
        </p:nvSpPr>
        <p:spPr>
          <a:xfrm>
            <a:off x="504000" y="1769040"/>
            <a:ext cx="4426560" cy="20908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31" name="PlaceHolder 3"/>
          <p:cNvSpPr>
            <a:spLocks noGrp="1"/>
          </p:cNvSpPr>
          <p:nvPr>
            <p:ph type="body"/>
          </p:nvPr>
        </p:nvSpPr>
        <p:spPr>
          <a:xfrm>
            <a:off x="5151960" y="1769040"/>
            <a:ext cx="4426560" cy="20908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32" name="PlaceHolder 4"/>
          <p:cNvSpPr>
            <a:spLocks noGrp="1"/>
          </p:cNvSpPr>
          <p:nvPr>
            <p:ph type="body"/>
          </p:nvPr>
        </p:nvSpPr>
        <p:spPr>
          <a:xfrm>
            <a:off x="5151960" y="4058640"/>
            <a:ext cx="4426560" cy="20908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33" name="PlaceHolder 5"/>
          <p:cNvSpPr>
            <a:spLocks noGrp="1"/>
          </p:cNvSpPr>
          <p:nvPr>
            <p:ph type="body"/>
          </p:nvPr>
        </p:nvSpPr>
        <p:spPr>
          <a:xfrm>
            <a:off x="504000" y="4058640"/>
            <a:ext cx="4426560" cy="20908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640" cy="126252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  <p:sp>
        <p:nvSpPr>
          <p:cNvPr id="35" name="PlaceHolder 2"/>
          <p:cNvSpPr>
            <a:spLocks noGrp="1"/>
          </p:cNvSpPr>
          <p:nvPr>
            <p:ph type="body"/>
          </p:nvPr>
        </p:nvSpPr>
        <p:spPr>
          <a:xfrm>
            <a:off x="504000" y="1769040"/>
            <a:ext cx="4426560" cy="20908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36" name="PlaceHolder 3"/>
          <p:cNvSpPr>
            <a:spLocks noGrp="1"/>
          </p:cNvSpPr>
          <p:nvPr>
            <p:ph type="body"/>
          </p:nvPr>
        </p:nvSpPr>
        <p:spPr>
          <a:xfrm>
            <a:off x="5151960" y="1769040"/>
            <a:ext cx="4426560" cy="20908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pic>
        <p:nvPicPr>
          <p:cNvPr id="37" name="Рисунок 36"/>
          <p:cNvPicPr/>
          <p:nvPr/>
        </p:nvPicPr>
        <p:blipFill>
          <a:blip r:embed="rId2"/>
          <a:stretch>
            <a:fillRect/>
          </a:stretch>
        </p:blipFill>
        <p:spPr>
          <a:xfrm>
            <a:off x="6054840" y="4058640"/>
            <a:ext cx="2620440" cy="2090880"/>
          </a:xfrm>
          <a:prstGeom prst="rect">
            <a:avLst/>
          </a:prstGeom>
          <a:ln>
            <a:noFill/>
          </a:ln>
        </p:spPr>
      </p:pic>
      <p:pic>
        <p:nvPicPr>
          <p:cNvPr id="38" name="Рисунок 37"/>
          <p:cNvPicPr/>
          <p:nvPr/>
        </p:nvPicPr>
        <p:blipFill>
          <a:blip r:embed="rId2"/>
          <a:stretch>
            <a:fillRect/>
          </a:stretch>
        </p:blipFill>
        <p:spPr>
          <a:xfrm>
            <a:off x="1406880" y="4058640"/>
            <a:ext cx="2620440" cy="209088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640" cy="126252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  <p:sp>
        <p:nvSpPr>
          <p:cNvPr id="6" name="PlaceHolder 2"/>
          <p:cNvSpPr>
            <a:spLocks noGrp="1"/>
          </p:cNvSpPr>
          <p:nvPr>
            <p:ph type="subTitle"/>
          </p:nvPr>
        </p:nvSpPr>
        <p:spPr>
          <a:xfrm>
            <a:off x="504000" y="1769040"/>
            <a:ext cx="9071640" cy="438480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640" cy="126252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  <p:sp>
        <p:nvSpPr>
          <p:cNvPr id="8" name="PlaceHolder 2"/>
          <p:cNvSpPr>
            <a:spLocks noGrp="1"/>
          </p:cNvSpPr>
          <p:nvPr>
            <p:ph type="body"/>
          </p:nvPr>
        </p:nvSpPr>
        <p:spPr>
          <a:xfrm>
            <a:off x="504000" y="1769040"/>
            <a:ext cx="9071640" cy="43844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640" cy="126252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  <p:sp>
        <p:nvSpPr>
          <p:cNvPr id="10" name="PlaceHolder 2"/>
          <p:cNvSpPr>
            <a:spLocks noGrp="1"/>
          </p:cNvSpPr>
          <p:nvPr>
            <p:ph type="body"/>
          </p:nvPr>
        </p:nvSpPr>
        <p:spPr>
          <a:xfrm>
            <a:off x="504000" y="1769040"/>
            <a:ext cx="4426560" cy="43844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11" name="PlaceHolder 3"/>
          <p:cNvSpPr>
            <a:spLocks noGrp="1"/>
          </p:cNvSpPr>
          <p:nvPr>
            <p:ph type="body"/>
          </p:nvPr>
        </p:nvSpPr>
        <p:spPr>
          <a:xfrm>
            <a:off x="5151960" y="1769040"/>
            <a:ext cx="4426560" cy="43844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640" cy="126252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subTitle"/>
          </p:nvPr>
        </p:nvSpPr>
        <p:spPr>
          <a:xfrm>
            <a:off x="504000" y="301320"/>
            <a:ext cx="9071640" cy="5852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640" cy="126252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  <p:sp>
        <p:nvSpPr>
          <p:cNvPr id="15" name="PlaceHolder 2"/>
          <p:cNvSpPr>
            <a:spLocks noGrp="1"/>
          </p:cNvSpPr>
          <p:nvPr>
            <p:ph type="body"/>
          </p:nvPr>
        </p:nvSpPr>
        <p:spPr>
          <a:xfrm>
            <a:off x="504000" y="1769040"/>
            <a:ext cx="4426560" cy="20908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16" name="PlaceHolder 3"/>
          <p:cNvSpPr>
            <a:spLocks noGrp="1"/>
          </p:cNvSpPr>
          <p:nvPr>
            <p:ph type="body"/>
          </p:nvPr>
        </p:nvSpPr>
        <p:spPr>
          <a:xfrm>
            <a:off x="504000" y="4058640"/>
            <a:ext cx="4426560" cy="20908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17" name="PlaceHolder 4"/>
          <p:cNvSpPr>
            <a:spLocks noGrp="1"/>
          </p:cNvSpPr>
          <p:nvPr>
            <p:ph type="body"/>
          </p:nvPr>
        </p:nvSpPr>
        <p:spPr>
          <a:xfrm>
            <a:off x="5151960" y="1769040"/>
            <a:ext cx="4426560" cy="43844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640" cy="126252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  <p:sp>
        <p:nvSpPr>
          <p:cNvPr id="19" name="PlaceHolder 2"/>
          <p:cNvSpPr>
            <a:spLocks noGrp="1"/>
          </p:cNvSpPr>
          <p:nvPr>
            <p:ph type="body"/>
          </p:nvPr>
        </p:nvSpPr>
        <p:spPr>
          <a:xfrm>
            <a:off x="504000" y="1769040"/>
            <a:ext cx="4426560" cy="43844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20" name="PlaceHolder 3"/>
          <p:cNvSpPr>
            <a:spLocks noGrp="1"/>
          </p:cNvSpPr>
          <p:nvPr>
            <p:ph type="body"/>
          </p:nvPr>
        </p:nvSpPr>
        <p:spPr>
          <a:xfrm>
            <a:off x="5151960" y="1769040"/>
            <a:ext cx="4426560" cy="20908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21" name="PlaceHolder 4"/>
          <p:cNvSpPr>
            <a:spLocks noGrp="1"/>
          </p:cNvSpPr>
          <p:nvPr>
            <p:ph type="body"/>
          </p:nvPr>
        </p:nvSpPr>
        <p:spPr>
          <a:xfrm>
            <a:off x="5151960" y="4058640"/>
            <a:ext cx="4426560" cy="20908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640" cy="126252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  <p:sp>
        <p:nvSpPr>
          <p:cNvPr id="23" name="PlaceHolder 2"/>
          <p:cNvSpPr>
            <a:spLocks noGrp="1"/>
          </p:cNvSpPr>
          <p:nvPr>
            <p:ph type="body"/>
          </p:nvPr>
        </p:nvSpPr>
        <p:spPr>
          <a:xfrm>
            <a:off x="504000" y="1769040"/>
            <a:ext cx="4426560" cy="20908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24" name="PlaceHolder 3"/>
          <p:cNvSpPr>
            <a:spLocks noGrp="1"/>
          </p:cNvSpPr>
          <p:nvPr>
            <p:ph type="body"/>
          </p:nvPr>
        </p:nvSpPr>
        <p:spPr>
          <a:xfrm>
            <a:off x="5151960" y="1769040"/>
            <a:ext cx="4426560" cy="20908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25" name="PlaceHolder 4"/>
          <p:cNvSpPr>
            <a:spLocks noGrp="1"/>
          </p:cNvSpPr>
          <p:nvPr>
            <p:ph type="body"/>
          </p:nvPr>
        </p:nvSpPr>
        <p:spPr>
          <a:xfrm>
            <a:off x="504000" y="4058640"/>
            <a:ext cx="9070920" cy="20908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640" cy="1262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r>
              <a:rPr lang="ru-RU"/>
              <a:t>Для правки текста заголовка щелкните мышью</a:t>
            </a:r>
            <a:endParaRPr/>
          </a:p>
        </p:txBody>
      </p:sp>
      <p:sp>
        <p:nvSpPr>
          <p:cNvPr id="6" name="PlaceHolder 2"/>
          <p:cNvSpPr>
            <a:spLocks noGrp="1"/>
          </p:cNvSpPr>
          <p:nvPr>
            <p:ph type="body"/>
          </p:nvPr>
        </p:nvSpPr>
        <p:spPr>
          <a:xfrm>
            <a:off x="504000" y="1769040"/>
            <a:ext cx="9071640" cy="4384440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buSzPct val="25000"/>
              <a:buFont typeface="StarSymbol"/>
              <a:buChar char=""/>
            </a:pPr>
            <a:r>
              <a:rPr lang="ru-RU"/>
              <a:t>Для правки структуры щелкните мышью</a:t>
            </a:r>
            <a:endParaRPr/>
          </a:p>
          <a:p>
            <a:pPr lvl="1">
              <a:buSzPct val="25000"/>
              <a:buFont typeface="StarSymbol"/>
              <a:buChar char=""/>
            </a:pPr>
            <a:r>
              <a:rPr lang="ru-RU"/>
              <a:t>Второй уровень структуры</a:t>
            </a:r>
            <a:endParaRPr/>
          </a:p>
          <a:p>
            <a:pPr lvl="2">
              <a:buSzPct val="25000"/>
              <a:buFont typeface="StarSymbol"/>
              <a:buChar char=""/>
            </a:pPr>
            <a:r>
              <a:rPr lang="ru-RU"/>
              <a:t>Третий уровень структуры</a:t>
            </a:r>
            <a:endParaRPr/>
          </a:p>
          <a:p>
            <a:pPr lvl="3">
              <a:buSzPct val="25000"/>
              <a:buFont typeface="StarSymbol"/>
              <a:buChar char=""/>
            </a:pPr>
            <a:r>
              <a:rPr lang="ru-RU"/>
              <a:t>Четвёртый уровень структуры</a:t>
            </a:r>
            <a:endParaRPr/>
          </a:p>
          <a:p>
            <a:pPr lvl="4">
              <a:buSzPct val="25000"/>
              <a:buFont typeface="StarSymbol"/>
              <a:buChar char=""/>
            </a:pPr>
            <a:r>
              <a:rPr lang="ru-RU"/>
              <a:t>Пятый уровень структуры</a:t>
            </a:r>
            <a:endParaRPr/>
          </a:p>
          <a:p>
            <a:pPr lvl="5">
              <a:buSzPct val="25000"/>
              <a:buFont typeface="StarSymbol"/>
              <a:buChar char=""/>
            </a:pPr>
            <a:r>
              <a:rPr lang="ru-RU"/>
              <a:t>Шестой уровень структуры</a:t>
            </a:r>
            <a:endParaRPr/>
          </a:p>
          <a:p>
            <a:pPr lvl="6">
              <a:buSzPct val="25000"/>
              <a:buFont typeface="StarSymbol"/>
              <a:buChar char=""/>
            </a:pPr>
            <a:r>
              <a:rPr lang="ru-RU"/>
              <a:t>Седьмой уровень структуры</a:t>
            </a:r>
            <a:endParaRPr/>
          </a:p>
        </p:txBody>
      </p:sp>
      <p:sp>
        <p:nvSpPr>
          <p:cNvPr id="2" name="PlaceHolder 3"/>
          <p:cNvSpPr>
            <a:spLocks noGrp="1"/>
          </p:cNvSpPr>
          <p:nvPr>
            <p:ph type="dt"/>
          </p:nvPr>
        </p:nvSpPr>
        <p:spPr>
          <a:xfrm>
            <a:off x="504000" y="6887160"/>
            <a:ext cx="2348280" cy="521280"/>
          </a:xfrm>
          <a:prstGeom prst="rect">
            <a:avLst/>
          </a:prstGeom>
        </p:spPr>
        <p:txBody>
          <a:bodyPr wrap="none" lIns="0" tIns="0" rIns="0" bIns="0"/>
          <a:lstStyle/>
          <a:p>
            <a:r>
              <a:rPr lang="ru-RU"/>
              <a:t>&lt;дата/время&gt;</a:t>
            </a:r>
            <a:endParaRPr/>
          </a:p>
        </p:txBody>
      </p:sp>
      <p:sp>
        <p:nvSpPr>
          <p:cNvPr id="3" name="PlaceHolder 4"/>
          <p:cNvSpPr>
            <a:spLocks noGrp="1"/>
          </p:cNvSpPr>
          <p:nvPr>
            <p:ph type="ftr"/>
          </p:nvPr>
        </p:nvSpPr>
        <p:spPr>
          <a:xfrm>
            <a:off x="3447360" y="6887160"/>
            <a:ext cx="3195000" cy="521280"/>
          </a:xfrm>
          <a:prstGeom prst="rect">
            <a:avLst/>
          </a:prstGeom>
        </p:spPr>
        <p:txBody>
          <a:bodyPr wrap="none" lIns="0" tIns="0" rIns="0" bIns="0"/>
          <a:lstStyle/>
          <a:p>
            <a:pPr algn="ctr"/>
            <a:r>
              <a:rPr lang="ru-RU"/>
              <a:t>&lt;нижний колонтитул&gt;</a:t>
            </a:r>
            <a:endParaRPr/>
          </a:p>
        </p:txBody>
      </p:sp>
      <p:sp>
        <p:nvSpPr>
          <p:cNvPr id="4" name="PlaceHolder 5"/>
          <p:cNvSpPr>
            <a:spLocks noGrp="1"/>
          </p:cNvSpPr>
          <p:nvPr>
            <p:ph type="sldNum"/>
          </p:nvPr>
        </p:nvSpPr>
        <p:spPr>
          <a:xfrm>
            <a:off x="7227360" y="6887160"/>
            <a:ext cx="2348280" cy="521280"/>
          </a:xfrm>
          <a:prstGeom prst="rect">
            <a:avLst/>
          </a:prstGeom>
        </p:spPr>
        <p:txBody>
          <a:bodyPr wrap="none" lIns="0" tIns="0" rIns="0" bIns="0"/>
          <a:lstStyle/>
          <a:p>
            <a:pPr algn="r"/>
            <a:fld id="{F29379CF-3D33-4A28-B731-9836D889BC49}" type="slidenum">
              <a:rPr lang="ru-RU"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/>
    <p:bodyStyle/>
    <p:otherStyle/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TextShape 1"/>
          <p:cNvSpPr txBox="1"/>
          <p:nvPr/>
        </p:nvSpPr>
        <p:spPr>
          <a:xfrm>
            <a:off x="504000" y="301320"/>
            <a:ext cx="9071640" cy="1262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  <p:sp>
        <p:nvSpPr>
          <p:cNvPr id="40" name="TextShape 2"/>
          <p:cNvSpPr txBox="1"/>
          <p:nvPr/>
        </p:nvSpPr>
        <p:spPr>
          <a:xfrm>
            <a:off x="504000" y="1769040"/>
            <a:ext cx="9071640" cy="438444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  <p:pic>
        <p:nvPicPr>
          <p:cNvPr id="41" name="Рисунок 40"/>
          <p:cNvPicPr/>
          <p:nvPr/>
        </p:nvPicPr>
        <p:blipFill>
          <a:blip r:embed="rId2"/>
          <a:stretch>
            <a:fillRect/>
          </a:stretch>
        </p:blipFill>
        <p:spPr>
          <a:xfrm>
            <a:off x="1" y="-1"/>
            <a:ext cx="10080624" cy="7740277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TextShape 1"/>
          <p:cNvSpPr txBox="1"/>
          <p:nvPr/>
        </p:nvSpPr>
        <p:spPr>
          <a:xfrm>
            <a:off x="504000" y="301320"/>
            <a:ext cx="9071640" cy="1262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  <p:pic>
        <p:nvPicPr>
          <p:cNvPr id="70" name="Рисунок 69"/>
          <p:cNvPicPr/>
          <p:nvPr/>
        </p:nvPicPr>
        <p:blipFill>
          <a:blip r:embed="rId2"/>
          <a:stretch>
            <a:fillRect/>
          </a:stretch>
        </p:blipFill>
        <p:spPr>
          <a:xfrm>
            <a:off x="1" y="-1"/>
            <a:ext cx="10080624" cy="7559675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TextShape 1"/>
          <p:cNvSpPr txBox="1"/>
          <p:nvPr/>
        </p:nvSpPr>
        <p:spPr>
          <a:xfrm>
            <a:off x="504000" y="301320"/>
            <a:ext cx="9071640" cy="1262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  <p:sp>
        <p:nvSpPr>
          <p:cNvPr id="72" name="TextShape 2"/>
          <p:cNvSpPr txBox="1"/>
          <p:nvPr/>
        </p:nvSpPr>
        <p:spPr>
          <a:xfrm>
            <a:off x="504000" y="1769040"/>
            <a:ext cx="9071640" cy="43844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pic>
        <p:nvPicPr>
          <p:cNvPr id="73" name="Рисунок 72"/>
          <p:cNvPicPr/>
          <p:nvPr/>
        </p:nvPicPr>
        <p:blipFill>
          <a:blip r:embed="rId2"/>
          <a:stretch>
            <a:fillRect/>
          </a:stretch>
        </p:blipFill>
        <p:spPr>
          <a:xfrm>
            <a:off x="-1" y="-22143"/>
            <a:ext cx="10080625" cy="7559675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TextShape 1"/>
          <p:cNvSpPr txBox="1"/>
          <p:nvPr/>
        </p:nvSpPr>
        <p:spPr>
          <a:xfrm>
            <a:off x="504000" y="301320"/>
            <a:ext cx="9071640" cy="1262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  <p:sp>
        <p:nvSpPr>
          <p:cNvPr id="75" name="TextShape 2"/>
          <p:cNvSpPr txBox="1"/>
          <p:nvPr/>
        </p:nvSpPr>
        <p:spPr>
          <a:xfrm>
            <a:off x="504000" y="1769040"/>
            <a:ext cx="9071640" cy="43844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pic>
        <p:nvPicPr>
          <p:cNvPr id="76" name="Рисунок 75"/>
          <p:cNvPicPr/>
          <p:nvPr/>
        </p:nvPicPr>
        <p:blipFill>
          <a:blip r:embed="rId2"/>
          <a:stretch>
            <a:fillRect/>
          </a:stretch>
        </p:blipFill>
        <p:spPr>
          <a:xfrm>
            <a:off x="1" y="-1"/>
            <a:ext cx="10080624" cy="7559675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TextShape 1"/>
          <p:cNvSpPr txBox="1"/>
          <p:nvPr/>
        </p:nvSpPr>
        <p:spPr>
          <a:xfrm>
            <a:off x="504000" y="301320"/>
            <a:ext cx="9071640" cy="1262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  <p:sp>
        <p:nvSpPr>
          <p:cNvPr id="78" name="TextShape 2"/>
          <p:cNvSpPr txBox="1"/>
          <p:nvPr/>
        </p:nvSpPr>
        <p:spPr>
          <a:xfrm>
            <a:off x="504000" y="1769040"/>
            <a:ext cx="9071640" cy="43844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pic>
        <p:nvPicPr>
          <p:cNvPr id="79" name="Рисунок 78"/>
          <p:cNvPicPr/>
          <p:nvPr/>
        </p:nvPicPr>
        <p:blipFill>
          <a:blip r:embed="rId2"/>
          <a:stretch>
            <a:fillRect/>
          </a:stretch>
        </p:blipFill>
        <p:spPr>
          <a:xfrm>
            <a:off x="1" y="-1"/>
            <a:ext cx="10080624" cy="7559675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3"/>
          <p:cNvPicPr/>
          <p:nvPr/>
        </p:nvPicPr>
        <p:blipFill>
          <a:blip r:embed="rId2"/>
          <a:stretch>
            <a:fillRect/>
          </a:stretch>
        </p:blipFill>
        <p:spPr>
          <a:xfrm>
            <a:off x="1" y="-1"/>
            <a:ext cx="10080624" cy="7559676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443696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TextShape 1"/>
          <p:cNvSpPr txBox="1"/>
          <p:nvPr/>
        </p:nvSpPr>
        <p:spPr>
          <a:xfrm>
            <a:off x="504000" y="301320"/>
            <a:ext cx="9071640" cy="1262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  <p:sp>
        <p:nvSpPr>
          <p:cNvPr id="81" name="TextShape 2"/>
          <p:cNvSpPr txBox="1"/>
          <p:nvPr/>
        </p:nvSpPr>
        <p:spPr>
          <a:xfrm>
            <a:off x="504000" y="1769040"/>
            <a:ext cx="9071640" cy="43844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pic>
        <p:nvPicPr>
          <p:cNvPr id="82" name="Рисунок 81"/>
          <p:cNvPicPr/>
          <p:nvPr/>
        </p:nvPicPr>
        <p:blipFill>
          <a:blip r:embed="rId2"/>
          <a:stretch>
            <a:fillRect/>
          </a:stretch>
        </p:blipFill>
        <p:spPr>
          <a:xfrm>
            <a:off x="1" y="-1"/>
            <a:ext cx="10080624" cy="7559675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TextShape 1"/>
          <p:cNvSpPr txBox="1"/>
          <p:nvPr/>
        </p:nvSpPr>
        <p:spPr>
          <a:xfrm>
            <a:off x="504000" y="301320"/>
            <a:ext cx="9071640" cy="1262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  <p:sp>
        <p:nvSpPr>
          <p:cNvPr id="43" name="TextShape 2"/>
          <p:cNvSpPr txBox="1"/>
          <p:nvPr/>
        </p:nvSpPr>
        <p:spPr>
          <a:xfrm>
            <a:off x="504000" y="1769040"/>
            <a:ext cx="9071640" cy="43844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pic>
        <p:nvPicPr>
          <p:cNvPr id="44" name="Рисунок 43"/>
          <p:cNvPicPr/>
          <p:nvPr/>
        </p:nvPicPr>
        <p:blipFill>
          <a:blip r:embed="rId2"/>
          <a:stretch>
            <a:fillRect/>
          </a:stretch>
        </p:blipFill>
        <p:spPr>
          <a:xfrm>
            <a:off x="-1" y="-1"/>
            <a:ext cx="10080625" cy="7559675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TextShape 1"/>
          <p:cNvSpPr txBox="1"/>
          <p:nvPr/>
        </p:nvSpPr>
        <p:spPr>
          <a:xfrm>
            <a:off x="504000" y="301320"/>
            <a:ext cx="9071640" cy="1262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  <p:sp>
        <p:nvSpPr>
          <p:cNvPr id="46" name="TextShape 2"/>
          <p:cNvSpPr txBox="1"/>
          <p:nvPr/>
        </p:nvSpPr>
        <p:spPr>
          <a:xfrm>
            <a:off x="504000" y="1769040"/>
            <a:ext cx="9071640" cy="43844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pic>
        <p:nvPicPr>
          <p:cNvPr id="47" name="Рисунок 46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-1"/>
            <a:ext cx="10224888" cy="7559675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TextShape 1"/>
          <p:cNvSpPr txBox="1"/>
          <p:nvPr/>
        </p:nvSpPr>
        <p:spPr>
          <a:xfrm>
            <a:off x="504000" y="301320"/>
            <a:ext cx="9071640" cy="1262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  <p:sp>
        <p:nvSpPr>
          <p:cNvPr id="49" name="TextShape 2"/>
          <p:cNvSpPr txBox="1"/>
          <p:nvPr/>
        </p:nvSpPr>
        <p:spPr>
          <a:xfrm>
            <a:off x="504000" y="1769040"/>
            <a:ext cx="9071640" cy="43844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pic>
        <p:nvPicPr>
          <p:cNvPr id="50" name="Рисунок 49"/>
          <p:cNvPicPr/>
          <p:nvPr/>
        </p:nvPicPr>
        <p:blipFill>
          <a:blip r:embed="rId2"/>
          <a:stretch>
            <a:fillRect/>
          </a:stretch>
        </p:blipFill>
        <p:spPr>
          <a:xfrm>
            <a:off x="1" y="-1"/>
            <a:ext cx="10080624" cy="7559675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TextShape 1"/>
          <p:cNvSpPr txBox="1"/>
          <p:nvPr/>
        </p:nvSpPr>
        <p:spPr>
          <a:xfrm>
            <a:off x="504000" y="301320"/>
            <a:ext cx="9071640" cy="1262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  <p:sp>
        <p:nvSpPr>
          <p:cNvPr id="52" name="TextShape 2"/>
          <p:cNvSpPr txBox="1"/>
          <p:nvPr/>
        </p:nvSpPr>
        <p:spPr>
          <a:xfrm>
            <a:off x="504000" y="1769040"/>
            <a:ext cx="9071640" cy="43844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pic>
        <p:nvPicPr>
          <p:cNvPr id="53" name="Рисунок 52"/>
          <p:cNvPicPr/>
          <p:nvPr/>
        </p:nvPicPr>
        <p:blipFill>
          <a:blip r:embed="rId2"/>
          <a:stretch>
            <a:fillRect/>
          </a:stretch>
        </p:blipFill>
        <p:spPr>
          <a:xfrm>
            <a:off x="1" y="-1"/>
            <a:ext cx="10080624" cy="7559675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TextShape 1"/>
          <p:cNvSpPr txBox="1"/>
          <p:nvPr/>
        </p:nvSpPr>
        <p:spPr>
          <a:xfrm>
            <a:off x="504000" y="301320"/>
            <a:ext cx="9071640" cy="1262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  <p:sp>
        <p:nvSpPr>
          <p:cNvPr id="55" name="TextShape 2"/>
          <p:cNvSpPr txBox="1"/>
          <p:nvPr/>
        </p:nvSpPr>
        <p:spPr>
          <a:xfrm>
            <a:off x="504000" y="1769040"/>
            <a:ext cx="9071640" cy="43844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pic>
        <p:nvPicPr>
          <p:cNvPr id="56" name="Рисунок 55"/>
          <p:cNvPicPr/>
          <p:nvPr/>
        </p:nvPicPr>
        <p:blipFill>
          <a:blip r:embed="rId2"/>
          <a:stretch>
            <a:fillRect/>
          </a:stretch>
        </p:blipFill>
        <p:spPr>
          <a:xfrm>
            <a:off x="1" y="-1"/>
            <a:ext cx="10080624" cy="7559675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TextShape 1"/>
          <p:cNvSpPr txBox="1"/>
          <p:nvPr/>
        </p:nvSpPr>
        <p:spPr>
          <a:xfrm>
            <a:off x="504000" y="301320"/>
            <a:ext cx="9071640" cy="1262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  <p:sp>
        <p:nvSpPr>
          <p:cNvPr id="58" name="TextShape 2"/>
          <p:cNvSpPr txBox="1"/>
          <p:nvPr/>
        </p:nvSpPr>
        <p:spPr>
          <a:xfrm>
            <a:off x="504000" y="1769040"/>
            <a:ext cx="9071640" cy="43844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pic>
        <p:nvPicPr>
          <p:cNvPr id="59" name="Рисунок 58"/>
          <p:cNvPicPr/>
          <p:nvPr/>
        </p:nvPicPr>
        <p:blipFill>
          <a:blip r:embed="rId2"/>
          <a:stretch>
            <a:fillRect/>
          </a:stretch>
        </p:blipFill>
        <p:spPr>
          <a:xfrm>
            <a:off x="1" y="1"/>
            <a:ext cx="10080624" cy="7559674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TextShape 1"/>
          <p:cNvSpPr txBox="1"/>
          <p:nvPr/>
        </p:nvSpPr>
        <p:spPr>
          <a:xfrm>
            <a:off x="504000" y="301320"/>
            <a:ext cx="9071640" cy="1262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  <p:sp>
        <p:nvSpPr>
          <p:cNvPr id="64" name="TextShape 2"/>
          <p:cNvSpPr txBox="1"/>
          <p:nvPr/>
        </p:nvSpPr>
        <p:spPr>
          <a:xfrm>
            <a:off x="504000" y="1769040"/>
            <a:ext cx="9071640" cy="43844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pic>
        <p:nvPicPr>
          <p:cNvPr id="65" name="Рисунок 64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-2"/>
            <a:ext cx="10080625" cy="7559675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TextShape 1"/>
          <p:cNvSpPr txBox="1"/>
          <p:nvPr/>
        </p:nvSpPr>
        <p:spPr>
          <a:xfrm>
            <a:off x="504000" y="301320"/>
            <a:ext cx="9071640" cy="1262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  <p:sp>
        <p:nvSpPr>
          <p:cNvPr id="67" name="TextShape 2"/>
          <p:cNvSpPr txBox="1"/>
          <p:nvPr/>
        </p:nvSpPr>
        <p:spPr>
          <a:xfrm>
            <a:off x="504000" y="1769040"/>
            <a:ext cx="9071640" cy="43844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pic>
        <p:nvPicPr>
          <p:cNvPr id="68" name="Рисунок 67"/>
          <p:cNvPicPr/>
          <p:nvPr/>
        </p:nvPicPr>
        <p:blipFill>
          <a:blip r:embed="rId2"/>
          <a:stretch>
            <a:fillRect/>
          </a:stretch>
        </p:blipFill>
        <p:spPr>
          <a:xfrm>
            <a:off x="1" y="-1"/>
            <a:ext cx="10080624" cy="7559676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0</Words>
  <Application>Microsoft Office PowerPoint</Application>
  <PresentationFormat>Произвольный</PresentationFormat>
  <Paragraphs>0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cp:lastModifiedBy>User</cp:lastModifiedBy>
  <cp:revision>2</cp:revision>
  <dcterms:modified xsi:type="dcterms:W3CDTF">2017-03-15T08:59:24Z</dcterms:modified>
</cp:coreProperties>
</file>