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7" r:id="rId7"/>
    <p:sldId id="263" r:id="rId8"/>
    <p:sldId id="267" r:id="rId9"/>
    <p:sldId id="271" r:id="rId10"/>
    <p:sldId id="268" r:id="rId11"/>
    <p:sldId id="270" r:id="rId12"/>
    <p:sldId id="278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 autoAdjust="0"/>
    <p:restoredTop sz="94632" autoAdjust="0"/>
  </p:normalViewPr>
  <p:slideViewPr>
    <p:cSldViewPr>
      <p:cViewPr>
        <p:scale>
          <a:sx n="88" d="100"/>
          <a:sy n="88" d="100"/>
        </p:scale>
        <p:origin x="-797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google.ru/url?sa=i&amp;rct=j&amp;q=&amp;esrc=s&amp;source=images&amp;cd=&amp;cad=rja&amp;uact=8&amp;ved=0CAcQjRw&amp;url=http://ru.wikipedia.org/wiki/%D0%94%D1%8B%D0%BC%D0%BA%D0%BE%D0%B2%D1%81%D0%BA%D0%B0%D1%8F_%D0%B8%D0%B3%D1%80%D1%83%D1%88%D0%BA%D0%B0&amp;ei=O9h-VLutKcemygOYoYBg&amp;bvm=bv.80642063,d.bGQ&amp;psig=AFQjCNFerzRJmJ7jKYM4sAwfFPL4tODbeA&amp;ust=1417685439672848" TargetMode="External"/><Relationship Id="rId7" Type="http://schemas.openxmlformats.org/officeDocument/2006/relationships/hyperlink" Target="http://www.google.ru/url?sa=i&amp;rct=j&amp;q=&amp;esrc=s&amp;source=images&amp;cd=&amp;cad=rja&amp;uact=8&amp;ved=0CAcQjRw&amp;url=http://festival.1september.ru/articles/559426/&amp;ei=9th-VPWMLYjgywPTuIEQ&amp;bvm=bv.80642063,d.bGQ&amp;psig=AFQjCNFTsLKK_jNLmQenrQkTrjzKMkzGwg&amp;ust=1417685586598508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://www.google.ru/url?sa=i&amp;rct=j&amp;q=&amp;esrc=s&amp;source=images&amp;cd=&amp;cad=rja&amp;uact=8&amp;ved=0CAcQjRw&amp;url=http://pixelbrush.ru/tags/%E3%E6%E5%EB%FC/&amp;ei=rth-VPKGK-TgywPWgoLoCw&amp;bvm=bv.80642063,d.bGQ&amp;psig=AFQjCNFNmjwSVQxn47K6kUMEdK5gjxxF2Q&amp;ust=1417685524011363" TargetMode="Externa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propowerpoint.ru/wp-content/uploads/2013/03/DetskShkSlidemini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propowerpoint.ru/wp-content/uploads/2013/03/DetskShkPrint1Mini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propowerpoint.ru/wp-content/uploads/2013/03/DetskShkPrintmini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8208912" cy="259228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Особенности художественно-эстетического воспитания 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ДОУ»</a:t>
            </a:r>
            <a:r>
              <a:rPr lang="ru-RU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229200"/>
            <a:ext cx="4104456" cy="1296144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В</a:t>
            </a:r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оспитатель: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Е.В. </a:t>
            </a:r>
            <a:r>
              <a:rPr lang="ru-RU" b="1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Жидяева</a:t>
            </a:r>
            <a:endParaRPr lang="ru-RU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432048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92896"/>
            <a:ext cx="325755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92" y="415106"/>
            <a:ext cx="166217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32656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493" y="127074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35612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5517232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30" y="1135186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69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festival.1september.ru/articles/650936/presentation/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7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festival.1september.ru/articles/650936/presentation/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encrypted-tbn1.gstatic.com/images?q=tbn:ANd9GcSE3NoG2eddidY-cOrwUQT7IwbJQImItvQSK_LAGhEXI_CnwrlEmQ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72816"/>
            <a:ext cx="2376265" cy="486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encrypted-tbn3.gstatic.com/images?q=tbn:ANd9GcRCICDptYvlchd7K5z3Tm9mKVCIxqknpYau8nluIDjZA6Z8lAOR2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168352" cy="486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https://encrypted-tbn3.gstatic.com/images?q=tbn:ANd9GcSLcgPOyXjc-a7qJVOciZf_Vph4zXLkL8dZMdgyR2OoAnxGRglZ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72815"/>
            <a:ext cx="3312367" cy="486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5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festival.1september.ru/articles/650936/presentation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6" y="0"/>
            <a:ext cx="92699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16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525" y="274638"/>
            <a:ext cx="6108693" cy="1143000"/>
          </a:xfrm>
        </p:spPr>
        <p:txBody>
          <a:bodyPr>
            <a:noAutofit/>
          </a:bodyPr>
          <a:lstStyle/>
          <a:p>
            <a:endParaRPr lang="ru-RU" sz="36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5832648" cy="5257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2" name="Picture 4" descr="http://festival.1september.ru/articles/650936/presentation/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12" y="0"/>
            <a:ext cx="92682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0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festival.1september.ru/articles/650936/presentation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65" y="0"/>
            <a:ext cx="9175165" cy="688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15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festival.1september.ru/articles/650936/presentation/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5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3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festival.1september.ru/articles/650936/presentation/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9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festival.1september.ru/articles/650936/presentation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19" y="2123"/>
            <a:ext cx="9166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284784"/>
            <a:ext cx="3807260" cy="5256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Введите в мир искусства малыша,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он узнает, как сказка хороша,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Проникнется и мудростью и добротой,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 чувством сказочным пойдет он жизненной тропой.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07658"/>
            <a:ext cx="8496944" cy="7890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48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64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Школьный шаблон ля презентаций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4624"/>
            <a:ext cx="6563072" cy="1373014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Основные задачи организации системы работы ДОУ в рамках </a:t>
            </a:r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художественно-эстетического 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развития </a:t>
            </a:r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: </a:t>
            </a:r>
            <a:endParaRPr lang="ru-RU" sz="2800" u="sng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600200"/>
            <a:ext cx="6912768" cy="4525963"/>
          </a:xfrm>
        </p:spPr>
        <p:txBody>
          <a:bodyPr>
            <a:noAutofit/>
          </a:bodyPr>
          <a:lstStyle/>
          <a:p>
            <a:pPr lvl="0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воспитанников интересной и содержательной, наполненной яркими впечатлениями и интересными делами, радостью сотворчества взрослых и детей;</a:t>
            </a:r>
          </a:p>
          <a:p>
            <a:pPr lvl="0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 музыкально-театрализованной, литературной и художественно-изобразительной деятельности;</a:t>
            </a:r>
          </a:p>
          <a:p>
            <a:pPr lvl="0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к импровизации с использованием доступных каждому ребенку средств выразительности;</a:t>
            </a:r>
          </a:p>
          <a:p>
            <a:pPr lvl="0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согласовывать свои действия с действиями партнеров;</a:t>
            </a:r>
          </a:p>
          <a:p>
            <a:pPr lvl="0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развития грамматически правильной речи.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21602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9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Детский шаблон для презентаций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Детский шаблон для презентаций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525" y="274638"/>
            <a:ext cx="6108693" cy="1143000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Условия  организации  </a:t>
            </a:r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разв</a:t>
            </a:r>
            <a:r>
              <a:rPr lang="ru-RU" sz="36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</a:t>
            </a:r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вающей </a:t>
            </a:r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среды</a:t>
            </a:r>
            <a:endParaRPr lang="ru-RU" sz="36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5832648" cy="5257800"/>
          </a:xfrm>
        </p:spPr>
        <p:txBody>
          <a:bodyPr>
            <a:normAutofit/>
          </a:bodyPr>
          <a:lstStyle/>
          <a:p>
            <a:r>
              <a:rPr lang="ru-RU" sz="2600" dirty="0" err="1" smtClean="0"/>
              <a:t>Безопастность</a:t>
            </a:r>
            <a:r>
              <a:rPr lang="ru-RU" sz="2600" dirty="0" smtClean="0"/>
              <a:t>, разнообразие и доступность средств </a:t>
            </a:r>
            <a:r>
              <a:rPr lang="ru-RU" sz="2600" dirty="0" err="1" smtClean="0"/>
              <a:t>изодеятельности</a:t>
            </a:r>
            <a:r>
              <a:rPr lang="ru-RU" sz="2600" dirty="0" smtClean="0"/>
              <a:t>.</a:t>
            </a:r>
          </a:p>
          <a:p>
            <a:r>
              <a:rPr lang="ru-RU" sz="2600" dirty="0" smtClean="0"/>
              <a:t>Сменяемость предметной среды. </a:t>
            </a:r>
          </a:p>
          <a:p>
            <a:r>
              <a:rPr lang="ru-RU" sz="2600" dirty="0"/>
              <a:t>Произведения русского прикладного и искусства других </a:t>
            </a:r>
            <a:r>
              <a:rPr lang="ru-RU" sz="2600" dirty="0" smtClean="0"/>
              <a:t>народов.</a:t>
            </a:r>
          </a:p>
          <a:p>
            <a:r>
              <a:rPr lang="ru-RU" sz="2600" dirty="0" smtClean="0"/>
              <a:t>Детские поделки по мотивам народных промыслов.</a:t>
            </a:r>
          </a:p>
          <a:p>
            <a:r>
              <a:rPr lang="ru-RU" sz="2600" dirty="0" smtClean="0"/>
              <a:t>Неординарность оформления детских уголков активности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0"/>
            <a:ext cx="30953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6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Принт-слайд школьного шаблона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515"/>
            <a:ext cx="91422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368152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Особенности организации художественно- эстетического-воспитания в ДОУ:</a:t>
            </a:r>
            <a:endParaRPr lang="ru-RU" sz="28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324" y="2348880"/>
            <a:ext cx="8229600" cy="44926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Организация специальных </a:t>
            </a:r>
            <a:r>
              <a:rPr lang="ru-RU" sz="2400" dirty="0" smtClean="0"/>
              <a:t>мероприятий(</a:t>
            </a:r>
            <a:r>
              <a:rPr lang="ru-RU" sz="2400" dirty="0" err="1" smtClean="0"/>
              <a:t>выставки,концерты</a:t>
            </a:r>
            <a:r>
              <a:rPr lang="ru-RU" sz="2400" dirty="0" smtClean="0"/>
              <a:t> </a:t>
            </a:r>
            <a:r>
              <a:rPr lang="ru-RU" sz="2400" dirty="0" smtClean="0"/>
              <a:t>и др.)</a:t>
            </a:r>
            <a:endParaRPr lang="ru-RU" sz="2400" b="1" dirty="0" smtClean="0"/>
          </a:p>
          <a:p>
            <a:r>
              <a:rPr lang="ru-RU" sz="2400" b="1" dirty="0" smtClean="0"/>
              <a:t>Совместная деятельность </a:t>
            </a:r>
            <a:r>
              <a:rPr lang="ru-RU" sz="2400" b="1" dirty="0"/>
              <a:t>взрослых и детей (музык</a:t>
            </a:r>
            <a:r>
              <a:rPr lang="ru-RU" sz="2400" dirty="0"/>
              <a:t>альной, художественной, литературной и театрализованной);</a:t>
            </a:r>
          </a:p>
          <a:p>
            <a:r>
              <a:rPr lang="ru-RU" sz="2400" dirty="0" smtClean="0"/>
              <a:t>самостоятельная </a:t>
            </a:r>
            <a:r>
              <a:rPr lang="ru-RU" sz="2400" dirty="0"/>
              <a:t>деятельность детей в специально созданных условиях (центры театрально-музыкальной и художественно-изобразительной деятельности);</a:t>
            </a:r>
          </a:p>
          <a:p>
            <a:r>
              <a:rPr lang="ru-RU" sz="2400" dirty="0" smtClean="0"/>
              <a:t> Широкая опора на региональный материал, его специфику: природу, искусство — как классическое, так и народное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14"/>
            <a:ext cx="9142249" cy="121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44824"/>
            <a:ext cx="165618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206904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32702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4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4624"/>
            <a:ext cx="6563072" cy="13730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: </a:t>
            </a:r>
            <a:endParaRPr lang="ru-RU" sz="2800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600200"/>
            <a:ext cx="6912768" cy="4525963"/>
          </a:xfrm>
        </p:spPr>
        <p:txBody>
          <a:bodyPr>
            <a:normAutofit/>
          </a:bodyPr>
          <a:lstStyle/>
          <a:p>
            <a:pPr lvl="0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festival.1september.ru/articles/650936/presentation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19" y="0"/>
            <a:ext cx="9166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91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0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368152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324" y="2348880"/>
            <a:ext cx="8229600" cy="449260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 descr="http://festival.1september.ru/articles/650936/presentation/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80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festival.1september.ru/articles/650936/presentation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9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festival.1september.ru/articles/650936/presentation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80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190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«Особенности художественно-эстетического воспитания  в ДОУ» </vt:lpstr>
      <vt:lpstr>Основные задачи организации системы работы ДОУ в рамках  художественно-эстетического развития : </vt:lpstr>
      <vt:lpstr>Условия  организации  развивающей среды</vt:lpstr>
      <vt:lpstr>Особенности организации художественно- эстетического-воспитания в ДОУ:</vt:lpstr>
      <vt:lpstr>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33</cp:revision>
  <dcterms:created xsi:type="dcterms:W3CDTF">2014-12-02T05:24:08Z</dcterms:created>
  <dcterms:modified xsi:type="dcterms:W3CDTF">2018-03-15T11:02:50Z</dcterms:modified>
</cp:coreProperties>
</file>